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88" r:id="rId4"/>
  </p:sldMasterIdLst>
  <p:notesMasterIdLst>
    <p:notesMasterId r:id="rId25"/>
  </p:notesMasterIdLst>
  <p:handoutMasterIdLst>
    <p:handoutMasterId r:id="rId26"/>
  </p:handoutMasterIdLst>
  <p:sldIdLst>
    <p:sldId id="263" r:id="rId5"/>
    <p:sldId id="265" r:id="rId6"/>
    <p:sldId id="266" r:id="rId7"/>
    <p:sldId id="268"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M" initials="IDM" lastIdx="17" clrIdx="0">
    <p:extLst>
      <p:ext uri="{19B8F6BF-5375-455C-9EA6-DF929625EA0E}">
        <p15:presenceInfo xmlns:p15="http://schemas.microsoft.com/office/powerpoint/2012/main" userId="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B6"/>
    <a:srgbClr val="486598"/>
    <a:srgbClr val="374277"/>
    <a:srgbClr val="DDF9FF"/>
    <a:srgbClr val="000000"/>
    <a:srgbClr val="2963AC"/>
    <a:srgbClr val="EA2421"/>
    <a:srgbClr val="9A47DA"/>
    <a:srgbClr val="0A8FED"/>
    <a:srgbClr val="394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64074-E45D-464D-A438-729BFD5397EA}" v="1" dt="2025-04-15T01:22:17.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4" autoAdjust="0"/>
    <p:restoredTop sz="81339" autoAdjust="0"/>
  </p:normalViewPr>
  <p:slideViewPr>
    <p:cSldViewPr snapToGrid="0">
      <p:cViewPr varScale="1">
        <p:scale>
          <a:sx n="51" d="100"/>
          <a:sy n="51" d="100"/>
        </p:scale>
        <p:origin x="1564" y="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ie Muryawan" userId="20ecc2d2-925d-4715-8099-9dc1f45a0ab4" providerId="ADAL" clId="{A9D82871-A2A0-48B8-B12D-31052C1F2A6D}"/>
    <pc:docChg chg="delSld modSld">
      <pc:chgData name="Markie Muryawan" userId="20ecc2d2-925d-4715-8099-9dc1f45a0ab4" providerId="ADAL" clId="{A9D82871-A2A0-48B8-B12D-31052C1F2A6D}" dt="2024-01-22T21:41:42.818" v="27" actId="20577"/>
      <pc:docMkLst>
        <pc:docMk/>
      </pc:docMkLst>
      <pc:sldChg chg="modSp mod">
        <pc:chgData name="Markie Muryawan" userId="20ecc2d2-925d-4715-8099-9dc1f45a0ab4" providerId="ADAL" clId="{A9D82871-A2A0-48B8-B12D-31052C1F2A6D}" dt="2024-01-22T21:41:42.818" v="27" actId="20577"/>
        <pc:sldMkLst>
          <pc:docMk/>
          <pc:sldMk cId="1636467240" sldId="1357"/>
        </pc:sldMkLst>
      </pc:sldChg>
      <pc:sldChg chg="del">
        <pc:chgData name="Markie Muryawan" userId="20ecc2d2-925d-4715-8099-9dc1f45a0ab4" providerId="ADAL" clId="{A9D82871-A2A0-48B8-B12D-31052C1F2A6D}" dt="2024-01-22T21:40:49.460" v="0" actId="47"/>
        <pc:sldMkLst>
          <pc:docMk/>
          <pc:sldMk cId="875993725" sldId="1412"/>
        </pc:sldMkLst>
      </pc:sldChg>
      <pc:sldChg chg="del">
        <pc:chgData name="Markie Muryawan" userId="20ecc2d2-925d-4715-8099-9dc1f45a0ab4" providerId="ADAL" clId="{A9D82871-A2A0-48B8-B12D-31052C1F2A6D}" dt="2024-01-22T21:40:49.460" v="0" actId="47"/>
        <pc:sldMkLst>
          <pc:docMk/>
          <pc:sldMk cId="3646201312" sldId="1413"/>
        </pc:sldMkLst>
      </pc:sldChg>
      <pc:sldChg chg="del">
        <pc:chgData name="Markie Muryawan" userId="20ecc2d2-925d-4715-8099-9dc1f45a0ab4" providerId="ADAL" clId="{A9D82871-A2A0-48B8-B12D-31052C1F2A6D}" dt="2024-01-22T21:40:49.460" v="0" actId="47"/>
        <pc:sldMkLst>
          <pc:docMk/>
          <pc:sldMk cId="2911179327" sldId="1414"/>
        </pc:sldMkLst>
      </pc:sldChg>
      <pc:sldChg chg="del">
        <pc:chgData name="Markie Muryawan" userId="20ecc2d2-925d-4715-8099-9dc1f45a0ab4" providerId="ADAL" clId="{A9D82871-A2A0-48B8-B12D-31052C1F2A6D}" dt="2024-01-22T21:40:49.460" v="0" actId="47"/>
        <pc:sldMkLst>
          <pc:docMk/>
          <pc:sldMk cId="2690927791" sldId="1415"/>
        </pc:sldMkLst>
      </pc:sldChg>
      <pc:sldChg chg="del">
        <pc:chgData name="Markie Muryawan" userId="20ecc2d2-925d-4715-8099-9dc1f45a0ab4" providerId="ADAL" clId="{A9D82871-A2A0-48B8-B12D-31052C1F2A6D}" dt="2024-01-22T21:40:49.460" v="0" actId="47"/>
        <pc:sldMkLst>
          <pc:docMk/>
          <pc:sldMk cId="3517085397" sldId="1416"/>
        </pc:sldMkLst>
      </pc:sldChg>
      <pc:sldChg chg="del">
        <pc:chgData name="Markie Muryawan" userId="20ecc2d2-925d-4715-8099-9dc1f45a0ab4" providerId="ADAL" clId="{A9D82871-A2A0-48B8-B12D-31052C1F2A6D}" dt="2024-01-22T21:40:49.460" v="0" actId="47"/>
        <pc:sldMkLst>
          <pc:docMk/>
          <pc:sldMk cId="1105040912" sldId="1417"/>
        </pc:sldMkLst>
      </pc:sldChg>
      <pc:sldChg chg="del">
        <pc:chgData name="Markie Muryawan" userId="20ecc2d2-925d-4715-8099-9dc1f45a0ab4" providerId="ADAL" clId="{A9D82871-A2A0-48B8-B12D-31052C1F2A6D}" dt="2024-01-22T21:40:51.188" v="1" actId="47"/>
        <pc:sldMkLst>
          <pc:docMk/>
          <pc:sldMk cId="939287159" sldId="1418"/>
        </pc:sldMkLst>
      </pc:sldChg>
      <pc:sldChg chg="del">
        <pc:chgData name="Markie Muryawan" userId="20ecc2d2-925d-4715-8099-9dc1f45a0ab4" providerId="ADAL" clId="{A9D82871-A2A0-48B8-B12D-31052C1F2A6D}" dt="2024-01-22T21:40:49.460" v="0" actId="47"/>
        <pc:sldMkLst>
          <pc:docMk/>
          <pc:sldMk cId="3417523346" sldId="1419"/>
        </pc:sldMkLst>
      </pc:sldChg>
      <pc:sldChg chg="del">
        <pc:chgData name="Markie Muryawan" userId="20ecc2d2-925d-4715-8099-9dc1f45a0ab4" providerId="ADAL" clId="{A9D82871-A2A0-48B8-B12D-31052C1F2A6D}" dt="2024-01-22T21:40:49.460" v="0" actId="47"/>
        <pc:sldMkLst>
          <pc:docMk/>
          <pc:sldMk cId="1327979613" sldId="1420"/>
        </pc:sldMkLst>
      </pc:sldChg>
    </pc:docChg>
  </pc:docChgLst>
  <pc:docChgLst>
    <pc:chgData name="Habibur Khan" userId="aa634674-943d-472b-b3b0-6867dc92fc78" providerId="ADAL" clId="{2645AF1F-C97F-4A45-BF47-D37831B18FCE}"/>
    <pc:docChg chg="undo redo custSel addSld delSld modSld">
      <pc:chgData name="Habibur Khan" userId="aa634674-943d-472b-b3b0-6867dc92fc78" providerId="ADAL" clId="{2645AF1F-C97F-4A45-BF47-D37831B18FCE}" dt="2025-04-07T23:55:00.711" v="1563" actId="20577"/>
      <pc:docMkLst>
        <pc:docMk/>
      </pc:docMkLst>
      <pc:sldChg chg="modSp mod">
        <pc:chgData name="Habibur Khan" userId="aa634674-943d-472b-b3b0-6867dc92fc78" providerId="ADAL" clId="{2645AF1F-C97F-4A45-BF47-D37831B18FCE}" dt="2025-04-07T20:49:22.495" v="38" actId="20577"/>
        <pc:sldMkLst>
          <pc:docMk/>
          <pc:sldMk cId="0" sldId="263"/>
        </pc:sldMkLst>
        <pc:spChg chg="mod">
          <ac:chgData name="Habibur Khan" userId="aa634674-943d-472b-b3b0-6867dc92fc78" providerId="ADAL" clId="{2645AF1F-C97F-4A45-BF47-D37831B18FCE}" dt="2025-04-07T20:49:13.182" v="17" actId="20577"/>
          <ac:spMkLst>
            <pc:docMk/>
            <pc:sldMk cId="0" sldId="263"/>
            <ac:spMk id="10244" creationId="{5D4751E3-661D-469C-A631-123FA72329BB}"/>
          </ac:spMkLst>
        </pc:spChg>
        <pc:spChg chg="mod">
          <ac:chgData name="Habibur Khan" userId="aa634674-943d-472b-b3b0-6867dc92fc78" providerId="ADAL" clId="{2645AF1F-C97F-4A45-BF47-D37831B18FCE}" dt="2025-04-07T20:49:22.495" v="38" actId="20577"/>
          <ac:spMkLst>
            <pc:docMk/>
            <pc:sldMk cId="0" sldId="263"/>
            <ac:spMk id="10247" creationId="{74D211D8-C619-4E35-BC36-223521B62F7D}"/>
          </ac:spMkLst>
        </pc:spChg>
      </pc:sldChg>
      <pc:sldChg chg="new del">
        <pc:chgData name="Habibur Khan" userId="aa634674-943d-472b-b3b0-6867dc92fc78" providerId="ADAL" clId="{2645AF1F-C97F-4A45-BF47-D37831B18FCE}" dt="2025-04-07T22:30:53.295" v="437" actId="47"/>
        <pc:sldMkLst>
          <pc:docMk/>
          <pc:sldMk cId="529744421" sldId="264"/>
        </pc:sldMkLst>
      </pc:sldChg>
      <pc:sldChg chg="modSp new mod modNotesTx">
        <pc:chgData name="Habibur Khan" userId="aa634674-943d-472b-b3b0-6867dc92fc78" providerId="ADAL" clId="{2645AF1F-C97F-4A45-BF47-D37831B18FCE}" dt="2025-04-07T23:45:50.943" v="1416" actId="113"/>
        <pc:sldMkLst>
          <pc:docMk/>
          <pc:sldMk cId="13580297" sldId="265"/>
        </pc:sldMkLst>
        <pc:spChg chg="mod">
          <ac:chgData name="Habibur Khan" userId="aa634674-943d-472b-b3b0-6867dc92fc78" providerId="ADAL" clId="{2645AF1F-C97F-4A45-BF47-D37831B18FCE}" dt="2025-04-07T23:45:50.943" v="1416" actId="113"/>
          <ac:spMkLst>
            <pc:docMk/>
            <pc:sldMk cId="13580297" sldId="265"/>
            <ac:spMk id="2" creationId="{D51117B9-A6A2-033B-C043-DE47640D8A1E}"/>
          </ac:spMkLst>
        </pc:spChg>
        <pc:spChg chg="mod">
          <ac:chgData name="Habibur Khan" userId="aa634674-943d-472b-b3b0-6867dc92fc78" providerId="ADAL" clId="{2645AF1F-C97F-4A45-BF47-D37831B18FCE}" dt="2025-04-07T21:15:27.570" v="49" actId="20577"/>
          <ac:spMkLst>
            <pc:docMk/>
            <pc:sldMk cId="13580297" sldId="265"/>
            <ac:spMk id="3" creationId="{7C498C97-10A9-ECB1-CA29-F69F48B66DC9}"/>
          </ac:spMkLst>
        </pc:spChg>
      </pc:sldChg>
      <pc:sldChg chg="addSp delSp modSp new mod modNotesTx">
        <pc:chgData name="Habibur Khan" userId="aa634674-943d-472b-b3b0-6867dc92fc78" providerId="ADAL" clId="{2645AF1F-C97F-4A45-BF47-D37831B18FCE}" dt="2025-04-07T22:47:37.927" v="661" actId="20577"/>
        <pc:sldMkLst>
          <pc:docMk/>
          <pc:sldMk cId="3298110" sldId="266"/>
        </pc:sldMkLst>
        <pc:spChg chg="mod">
          <ac:chgData name="Habibur Khan" userId="aa634674-943d-472b-b3b0-6867dc92fc78" providerId="ADAL" clId="{2645AF1F-C97F-4A45-BF47-D37831B18FCE}" dt="2025-04-07T22:31:46.996" v="441" actId="20577"/>
          <ac:spMkLst>
            <pc:docMk/>
            <pc:sldMk cId="3298110" sldId="266"/>
            <ac:spMk id="2" creationId="{D5A80008-96D2-7F8F-623A-60D09BAF72F1}"/>
          </ac:spMkLst>
        </pc:spChg>
        <pc:spChg chg="mod">
          <ac:chgData name="Habibur Khan" userId="aa634674-943d-472b-b3b0-6867dc92fc78" providerId="ADAL" clId="{2645AF1F-C97F-4A45-BF47-D37831B18FCE}" dt="2025-04-07T22:47:37.927" v="661" actId="20577"/>
          <ac:spMkLst>
            <pc:docMk/>
            <pc:sldMk cId="3298110" sldId="266"/>
            <ac:spMk id="4" creationId="{1F5BFDFB-7A18-4085-71C2-3B83FC7FE382}"/>
          </ac:spMkLst>
        </pc:spChg>
        <pc:spChg chg="mod">
          <ac:chgData name="Habibur Khan" userId="aa634674-943d-472b-b3b0-6867dc92fc78" providerId="ADAL" clId="{2645AF1F-C97F-4A45-BF47-D37831B18FCE}" dt="2025-04-07T22:47:29.347" v="641" actId="20577"/>
          <ac:spMkLst>
            <pc:docMk/>
            <pc:sldMk cId="3298110" sldId="266"/>
            <ac:spMk id="5" creationId="{E019691C-0EA0-2F37-0987-096ADC3CE0E0}"/>
          </ac:spMkLst>
        </pc:spChg>
        <pc:picChg chg="add mod">
          <ac:chgData name="Habibur Khan" userId="aa634674-943d-472b-b3b0-6867dc92fc78" providerId="ADAL" clId="{2645AF1F-C97F-4A45-BF47-D37831B18FCE}" dt="2025-04-07T22:02:40.678" v="420" actId="14100"/>
          <ac:picMkLst>
            <pc:docMk/>
            <pc:sldMk cId="3298110" sldId="266"/>
            <ac:picMk id="11" creationId="{2D7AC61B-9547-22F6-0F3E-BC4A60EB16D9}"/>
          </ac:picMkLst>
        </pc:picChg>
      </pc:sldChg>
      <pc:sldChg chg="addSp delSp modSp new del mod modClrScheme chgLayout">
        <pc:chgData name="Habibur Khan" userId="aa634674-943d-472b-b3b0-6867dc92fc78" providerId="ADAL" clId="{2645AF1F-C97F-4A45-BF47-D37831B18FCE}" dt="2025-04-07T22:39:44.921" v="581" actId="47"/>
        <pc:sldMkLst>
          <pc:docMk/>
          <pc:sldMk cId="4076412383" sldId="267"/>
        </pc:sldMkLst>
      </pc:sldChg>
      <pc:sldChg chg="addSp delSp modSp new mod">
        <pc:chgData name="Habibur Khan" userId="aa634674-943d-472b-b3b0-6867dc92fc78" providerId="ADAL" clId="{2645AF1F-C97F-4A45-BF47-D37831B18FCE}" dt="2025-04-07T23:45:09.337" v="1408" actId="207"/>
        <pc:sldMkLst>
          <pc:docMk/>
          <pc:sldMk cId="715528858" sldId="268"/>
        </pc:sldMkLst>
        <pc:spChg chg="add del mod">
          <ac:chgData name="Habibur Khan" userId="aa634674-943d-472b-b3b0-6867dc92fc78" providerId="ADAL" clId="{2645AF1F-C97F-4A45-BF47-D37831B18FCE}" dt="2025-04-07T23:05:28.929" v="855" actId="403"/>
          <ac:spMkLst>
            <pc:docMk/>
            <pc:sldMk cId="715528858" sldId="268"/>
            <ac:spMk id="2" creationId="{30CB7978-CBE6-B8B2-32A5-652720622580}"/>
          </ac:spMkLst>
        </pc:spChg>
        <pc:spChg chg="mod">
          <ac:chgData name="Habibur Khan" userId="aa634674-943d-472b-b3b0-6867dc92fc78" providerId="ADAL" clId="{2645AF1F-C97F-4A45-BF47-D37831B18FCE}" dt="2025-04-07T23:45:09.337" v="1408" actId="207"/>
          <ac:spMkLst>
            <pc:docMk/>
            <pc:sldMk cId="715528858" sldId="268"/>
            <ac:spMk id="4" creationId="{0990D1DE-9990-39F7-12F3-16515D70980D}"/>
          </ac:spMkLst>
        </pc:spChg>
        <pc:spChg chg="mod">
          <ac:chgData name="Habibur Khan" userId="aa634674-943d-472b-b3b0-6867dc92fc78" providerId="ADAL" clId="{2645AF1F-C97F-4A45-BF47-D37831B18FCE}" dt="2025-04-07T22:46:56.361" v="594" actId="20577"/>
          <ac:spMkLst>
            <pc:docMk/>
            <pc:sldMk cId="715528858" sldId="268"/>
            <ac:spMk id="5" creationId="{BB699B31-8E35-D48E-5DBC-484851E3688F}"/>
          </ac:spMkLst>
        </pc:spChg>
        <pc:picChg chg="add mod">
          <ac:chgData name="Habibur Khan" userId="aa634674-943d-472b-b3b0-6867dc92fc78" providerId="ADAL" clId="{2645AF1F-C97F-4A45-BF47-D37831B18FCE}" dt="2025-04-07T23:05:14.202" v="853" actId="1076"/>
          <ac:picMkLst>
            <pc:docMk/>
            <pc:sldMk cId="715528858" sldId="268"/>
            <ac:picMk id="8" creationId="{B1AE4D24-FAE6-364C-0C6B-DE4045BED9F9}"/>
          </ac:picMkLst>
        </pc:picChg>
      </pc:sldChg>
      <pc:sldChg chg="addSp modSp new mod">
        <pc:chgData name="Habibur Khan" userId="aa634674-943d-472b-b3b0-6867dc92fc78" providerId="ADAL" clId="{2645AF1F-C97F-4A45-BF47-D37831B18FCE}" dt="2025-04-07T22:54:43.230" v="782" actId="14100"/>
        <pc:sldMkLst>
          <pc:docMk/>
          <pc:sldMk cId="3341148258" sldId="269"/>
        </pc:sldMkLst>
        <pc:spChg chg="mod">
          <ac:chgData name="Habibur Khan" userId="aa634674-943d-472b-b3b0-6867dc92fc78" providerId="ADAL" clId="{2645AF1F-C97F-4A45-BF47-D37831B18FCE}" dt="2025-04-07T22:54:01.134" v="733" actId="14100"/>
          <ac:spMkLst>
            <pc:docMk/>
            <pc:sldMk cId="3341148258" sldId="269"/>
            <ac:spMk id="2" creationId="{859198C5-1AAC-4E57-5473-BB63601DCF3B}"/>
          </ac:spMkLst>
        </pc:spChg>
        <pc:spChg chg="mod">
          <ac:chgData name="Habibur Khan" userId="aa634674-943d-472b-b3b0-6867dc92fc78" providerId="ADAL" clId="{2645AF1F-C97F-4A45-BF47-D37831B18FCE}" dt="2025-04-07T22:54:22.969" v="779" actId="20577"/>
          <ac:spMkLst>
            <pc:docMk/>
            <pc:sldMk cId="3341148258" sldId="269"/>
            <ac:spMk id="3" creationId="{356929AA-6046-C135-18B4-8607D2F3062E}"/>
          </ac:spMkLst>
        </pc:spChg>
        <pc:spChg chg="mod">
          <ac:chgData name="Habibur Khan" userId="aa634674-943d-472b-b3b0-6867dc92fc78" providerId="ADAL" clId="{2645AF1F-C97F-4A45-BF47-D37831B18FCE}" dt="2025-04-07T22:53:49.066" v="731" actId="20577"/>
          <ac:spMkLst>
            <pc:docMk/>
            <pc:sldMk cId="3341148258" sldId="269"/>
            <ac:spMk id="4" creationId="{04BDE555-6066-A7BA-D838-63040B810E30}"/>
          </ac:spMkLst>
        </pc:spChg>
        <pc:picChg chg="add mod">
          <ac:chgData name="Habibur Khan" userId="aa634674-943d-472b-b3b0-6867dc92fc78" providerId="ADAL" clId="{2645AF1F-C97F-4A45-BF47-D37831B18FCE}" dt="2025-04-07T22:54:43.230" v="782" actId="14100"/>
          <ac:picMkLst>
            <pc:docMk/>
            <pc:sldMk cId="3341148258" sldId="269"/>
            <ac:picMk id="1026" creationId="{D7CC5614-7FAA-27B7-1B72-174E00F13E4F}"/>
          </ac:picMkLst>
        </pc:picChg>
      </pc:sldChg>
      <pc:sldChg chg="modSp new del mod">
        <pc:chgData name="Habibur Khan" userId="aa634674-943d-472b-b3b0-6867dc92fc78" providerId="ADAL" clId="{2645AF1F-C97F-4A45-BF47-D37831B18FCE}" dt="2025-04-07T23:13:40.342" v="882" actId="47"/>
        <pc:sldMkLst>
          <pc:docMk/>
          <pc:sldMk cId="2628458105" sldId="270"/>
        </pc:sldMkLst>
      </pc:sldChg>
      <pc:sldChg chg="addSp delSp modSp new mod modNotesTx">
        <pc:chgData name="Habibur Khan" userId="aa634674-943d-472b-b3b0-6867dc92fc78" providerId="ADAL" clId="{2645AF1F-C97F-4A45-BF47-D37831B18FCE}" dt="2025-04-07T23:44:54.890" v="1401" actId="207"/>
        <pc:sldMkLst>
          <pc:docMk/>
          <pc:sldMk cId="1908628926" sldId="271"/>
        </pc:sldMkLst>
        <pc:spChg chg="mod">
          <ac:chgData name="Habibur Khan" userId="aa634674-943d-472b-b3b0-6867dc92fc78" providerId="ADAL" clId="{2645AF1F-C97F-4A45-BF47-D37831B18FCE}" dt="2025-04-07T23:44:54.890" v="1401" actId="207"/>
          <ac:spMkLst>
            <pc:docMk/>
            <pc:sldMk cId="1908628926" sldId="271"/>
            <ac:spMk id="2" creationId="{3DE3C045-D405-32BC-B422-778B6773DE51}"/>
          </ac:spMkLst>
        </pc:spChg>
        <pc:spChg chg="mod">
          <ac:chgData name="Habibur Khan" userId="aa634674-943d-472b-b3b0-6867dc92fc78" providerId="ADAL" clId="{2645AF1F-C97F-4A45-BF47-D37831B18FCE}" dt="2025-04-07T23:13:52.899" v="914" actId="20577"/>
          <ac:spMkLst>
            <pc:docMk/>
            <pc:sldMk cId="1908628926" sldId="271"/>
            <ac:spMk id="4" creationId="{2C91D290-9EE4-EA0C-D14F-614079BB9C67}"/>
          </ac:spMkLst>
        </pc:spChg>
        <pc:spChg chg="mod">
          <ac:chgData name="Habibur Khan" userId="aa634674-943d-472b-b3b0-6867dc92fc78" providerId="ADAL" clId="{2645AF1F-C97F-4A45-BF47-D37831B18FCE}" dt="2025-04-07T23:13:47.412" v="899" actId="20577"/>
          <ac:spMkLst>
            <pc:docMk/>
            <pc:sldMk cId="1908628926" sldId="271"/>
            <ac:spMk id="5" creationId="{3C346E92-12E0-A2D2-13AF-2633BE243BFE}"/>
          </ac:spMkLst>
        </pc:spChg>
        <pc:picChg chg="add mod">
          <ac:chgData name="Habibur Khan" userId="aa634674-943d-472b-b3b0-6867dc92fc78" providerId="ADAL" clId="{2645AF1F-C97F-4A45-BF47-D37831B18FCE}" dt="2025-04-07T23:20:17.653" v="1009" actId="1076"/>
          <ac:picMkLst>
            <pc:docMk/>
            <pc:sldMk cId="1908628926" sldId="271"/>
            <ac:picMk id="2050" creationId="{D636CF0E-033B-F043-9224-CC16250BF0AF}"/>
          </ac:picMkLst>
        </pc:picChg>
      </pc:sldChg>
      <pc:sldChg chg="modSp new mod">
        <pc:chgData name="Habibur Khan" userId="aa634674-943d-472b-b3b0-6867dc92fc78" providerId="ADAL" clId="{2645AF1F-C97F-4A45-BF47-D37831B18FCE}" dt="2025-04-07T23:35:41.036" v="1338" actId="20577"/>
        <pc:sldMkLst>
          <pc:docMk/>
          <pc:sldMk cId="3492015011" sldId="272"/>
        </pc:sldMkLst>
        <pc:spChg chg="mod">
          <ac:chgData name="Habibur Khan" userId="aa634674-943d-472b-b3b0-6867dc92fc78" providerId="ADAL" clId="{2645AF1F-C97F-4A45-BF47-D37831B18FCE}" dt="2025-04-07T23:35:41.036" v="1338" actId="20577"/>
          <ac:spMkLst>
            <pc:docMk/>
            <pc:sldMk cId="3492015011" sldId="272"/>
            <ac:spMk id="2" creationId="{70B03725-CD62-380B-6240-B003CBED8F12}"/>
          </ac:spMkLst>
        </pc:spChg>
        <pc:spChg chg="mod">
          <ac:chgData name="Habibur Khan" userId="aa634674-943d-472b-b3b0-6867dc92fc78" providerId="ADAL" clId="{2645AF1F-C97F-4A45-BF47-D37831B18FCE}" dt="2025-04-07T23:27:18.239" v="1048" actId="20577"/>
          <ac:spMkLst>
            <pc:docMk/>
            <pc:sldMk cId="3492015011" sldId="272"/>
            <ac:spMk id="3" creationId="{BE44F780-380F-73BF-A697-0C8DC5922DE8}"/>
          </ac:spMkLst>
        </pc:spChg>
        <pc:spChg chg="mod">
          <ac:chgData name="Habibur Khan" userId="aa634674-943d-472b-b3b0-6867dc92fc78" providerId="ADAL" clId="{2645AF1F-C97F-4A45-BF47-D37831B18FCE}" dt="2025-04-07T23:27:02.870" v="1019" actId="20577"/>
          <ac:spMkLst>
            <pc:docMk/>
            <pc:sldMk cId="3492015011" sldId="272"/>
            <ac:spMk id="4" creationId="{E706CE09-A639-2A68-F6D6-B20B717A3C1C}"/>
          </ac:spMkLst>
        </pc:spChg>
      </pc:sldChg>
      <pc:sldChg chg="modSp new mod">
        <pc:chgData name="Habibur Khan" userId="aa634674-943d-472b-b3b0-6867dc92fc78" providerId="ADAL" clId="{2645AF1F-C97F-4A45-BF47-D37831B18FCE}" dt="2025-04-07T23:55:00.711" v="1563" actId="20577"/>
        <pc:sldMkLst>
          <pc:docMk/>
          <pc:sldMk cId="2061236537" sldId="273"/>
        </pc:sldMkLst>
        <pc:spChg chg="mod">
          <ac:chgData name="Habibur Khan" userId="aa634674-943d-472b-b3b0-6867dc92fc78" providerId="ADAL" clId="{2645AF1F-C97F-4A45-BF47-D37831B18FCE}" dt="2025-04-07T23:55:00.711" v="1563" actId="20577"/>
          <ac:spMkLst>
            <pc:docMk/>
            <pc:sldMk cId="2061236537" sldId="273"/>
            <ac:spMk id="2" creationId="{5F16D56E-2B69-0454-43E1-08E685DD8AFD}"/>
          </ac:spMkLst>
        </pc:spChg>
        <pc:spChg chg="mod">
          <ac:chgData name="Habibur Khan" userId="aa634674-943d-472b-b3b0-6867dc92fc78" providerId="ADAL" clId="{2645AF1F-C97F-4A45-BF47-D37831B18FCE}" dt="2025-04-07T23:44:45.064" v="1400" actId="207"/>
          <ac:spMkLst>
            <pc:docMk/>
            <pc:sldMk cId="2061236537" sldId="273"/>
            <ac:spMk id="3" creationId="{FF38466B-419E-58D8-1BB4-C9A72354117D}"/>
          </ac:spMkLst>
        </pc:spChg>
        <pc:spChg chg="mod">
          <ac:chgData name="Habibur Khan" userId="aa634674-943d-472b-b3b0-6867dc92fc78" providerId="ADAL" clId="{2645AF1F-C97F-4A45-BF47-D37831B18FCE}" dt="2025-04-07T23:41:30.876" v="1348" actId="20577"/>
          <ac:spMkLst>
            <pc:docMk/>
            <pc:sldMk cId="2061236537" sldId="273"/>
            <ac:spMk id="4" creationId="{9CEDDCB9-0BF8-4ED3-A716-5143D8B65509}"/>
          </ac:spMkLst>
        </pc:spChg>
      </pc:sldChg>
    </pc:docChg>
  </pc:docChgLst>
  <pc:docChgLst>
    <pc:chgData name="Vysaul Nyirongo" userId="dc6561df-a042-4a3d-acb6-dd094d837a78" providerId="ADAL" clId="{95F2963F-2F9E-4950-B5F8-4B087DFF6E79}"/>
    <pc:docChg chg="undo custSel addSld modSld">
      <pc:chgData name="Vysaul Nyirongo" userId="dc6561df-a042-4a3d-acb6-dd094d837a78" providerId="ADAL" clId="{95F2963F-2F9E-4950-B5F8-4B087DFF6E79}" dt="2023-11-13T18:54:43.628" v="133" actId="20577"/>
      <pc:docMkLst>
        <pc:docMk/>
      </pc:docMkLst>
      <pc:sldChg chg="modSp mod">
        <pc:chgData name="Vysaul Nyirongo" userId="dc6561df-a042-4a3d-acb6-dd094d837a78" providerId="ADAL" clId="{95F2963F-2F9E-4950-B5F8-4B087DFF6E79}" dt="2023-11-13T15:47:49.472" v="27" actId="207"/>
        <pc:sldMkLst>
          <pc:docMk/>
          <pc:sldMk cId="1636467240" sldId="1357"/>
        </pc:sldMkLst>
      </pc:sldChg>
      <pc:sldChg chg="modSp mod">
        <pc:chgData name="Vysaul Nyirongo" userId="dc6561df-a042-4a3d-acb6-dd094d837a78" providerId="ADAL" clId="{95F2963F-2F9E-4950-B5F8-4B087DFF6E79}" dt="2023-11-13T18:54:43.628" v="133" actId="20577"/>
        <pc:sldMkLst>
          <pc:docMk/>
          <pc:sldMk cId="3646201312" sldId="1413"/>
        </pc:sldMkLst>
      </pc:sldChg>
      <pc:sldChg chg="addSp delSp modSp add mod">
        <pc:chgData name="Vysaul Nyirongo" userId="dc6561df-a042-4a3d-acb6-dd094d837a78" providerId="ADAL" clId="{95F2963F-2F9E-4950-B5F8-4B087DFF6E79}" dt="2023-11-13T18:39:00.423" v="102" actId="20577"/>
        <pc:sldMkLst>
          <pc:docMk/>
          <pc:sldMk cId="3417523346" sldId="1419"/>
        </pc:sldMkLst>
      </pc:sldChg>
      <pc:sldChg chg="addSp delSp modSp add mod">
        <pc:chgData name="Vysaul Nyirongo" userId="dc6561df-a042-4a3d-acb6-dd094d837a78" providerId="ADAL" clId="{95F2963F-2F9E-4950-B5F8-4B087DFF6E79}" dt="2023-11-13T18:53:06.336" v="116" actId="1076"/>
        <pc:sldMkLst>
          <pc:docMk/>
          <pc:sldMk cId="1327979613" sldId="1420"/>
        </pc:sldMkLst>
      </pc:sldChg>
    </pc:docChg>
  </pc:docChgLst>
  <pc:docChgLst>
    <pc:chgData name="Habibur Khan" userId="aa634674-943d-472b-b3b0-6867dc92fc78" providerId="ADAL" clId="{92564074-E45D-464D-A438-729BFD5397EA}"/>
    <pc:docChg chg="modSld">
      <pc:chgData name="Habibur Khan" userId="aa634674-943d-472b-b3b0-6867dc92fc78" providerId="ADAL" clId="{92564074-E45D-464D-A438-729BFD5397EA}" dt="2025-04-15T01:23:14.806" v="13" actId="1076"/>
      <pc:docMkLst>
        <pc:docMk/>
      </pc:docMkLst>
      <pc:sldChg chg="addSp modSp mod">
        <pc:chgData name="Habibur Khan" userId="aa634674-943d-472b-b3b0-6867dc92fc78" providerId="ADAL" clId="{92564074-E45D-464D-A438-729BFD5397EA}" dt="2025-04-15T01:23:14.806" v="13" actId="1076"/>
        <pc:sldMkLst>
          <pc:docMk/>
          <pc:sldMk cId="715528858" sldId="268"/>
        </pc:sldMkLst>
        <pc:spChg chg="add mod">
          <ac:chgData name="Habibur Khan" userId="aa634674-943d-472b-b3b0-6867dc92fc78" providerId="ADAL" clId="{92564074-E45D-464D-A438-729BFD5397EA}" dt="2025-04-15T01:23:14.806" v="13" actId="1076"/>
          <ac:spMkLst>
            <pc:docMk/>
            <pc:sldMk cId="715528858" sldId="268"/>
            <ac:spMk id="3" creationId="{DDBFB114-4ACD-B5F5-2AE5-568046A786CA}"/>
          </ac:spMkLst>
        </pc:spChg>
      </pc:sldChg>
    </pc:docChg>
  </pc:docChgLst>
  <pc:docChgLst>
    <pc:chgData name="Markie Muryawan" userId="20ecc2d2-925d-4715-8099-9dc1f45a0ab4" providerId="ADAL" clId="{4A7BAF39-2D6D-4912-AE2E-A8E28A4D5575}"/>
    <pc:docChg chg="custSel modSld">
      <pc:chgData name="Markie Muryawan" userId="20ecc2d2-925d-4715-8099-9dc1f45a0ab4" providerId="ADAL" clId="{4A7BAF39-2D6D-4912-AE2E-A8E28A4D5575}" dt="2023-06-21T21:48:04.351" v="140" actId="20577"/>
      <pc:docMkLst>
        <pc:docMk/>
      </pc:docMkLst>
      <pc:sldChg chg="addSp delSp modSp mod chgLayout">
        <pc:chgData name="Markie Muryawan" userId="20ecc2d2-925d-4715-8099-9dc1f45a0ab4" providerId="ADAL" clId="{4A7BAF39-2D6D-4912-AE2E-A8E28A4D5575}" dt="2023-06-21T21:48:04.351" v="140" actId="20577"/>
        <pc:sldMkLst>
          <pc:docMk/>
          <pc:sldMk cId="875993725" sldId="1412"/>
        </pc:sldMkLst>
      </pc:sldChg>
    </pc:docChg>
  </pc:docChgLst>
  <pc:docChgLst>
    <pc:chgData name="Markie Muryawan" userId="20ecc2d2-925d-4715-8099-9dc1f45a0ab4" providerId="ADAL" clId="{92FD4F05-7943-4EF7-BAB2-3526B25ED2A7}"/>
    <pc:docChg chg="modSld">
      <pc:chgData name="Markie Muryawan" userId="20ecc2d2-925d-4715-8099-9dc1f45a0ab4" providerId="ADAL" clId="{92FD4F05-7943-4EF7-BAB2-3526B25ED2A7}" dt="2023-11-13T14:38:07.195" v="97" actId="20577"/>
      <pc:docMkLst>
        <pc:docMk/>
      </pc:docMkLst>
      <pc:sldChg chg="modSp mod">
        <pc:chgData name="Markie Muryawan" userId="20ecc2d2-925d-4715-8099-9dc1f45a0ab4" providerId="ADAL" clId="{92FD4F05-7943-4EF7-BAB2-3526B25ED2A7}" dt="2023-11-13T14:36:50.483" v="9" actId="207"/>
        <pc:sldMkLst>
          <pc:docMk/>
          <pc:sldMk cId="1636467240" sldId="1357"/>
        </pc:sldMkLst>
      </pc:sldChg>
      <pc:sldChg chg="modSp mod">
        <pc:chgData name="Markie Muryawan" userId="20ecc2d2-925d-4715-8099-9dc1f45a0ab4" providerId="ADAL" clId="{92FD4F05-7943-4EF7-BAB2-3526B25ED2A7}" dt="2023-11-13T14:37:55.256" v="95" actId="20577"/>
        <pc:sldMkLst>
          <pc:docMk/>
          <pc:sldMk cId="875993725" sldId="1412"/>
        </pc:sldMkLst>
      </pc:sldChg>
      <pc:sldChg chg="modSp">
        <pc:chgData name="Markie Muryawan" userId="20ecc2d2-925d-4715-8099-9dc1f45a0ab4" providerId="ADAL" clId="{92FD4F05-7943-4EF7-BAB2-3526B25ED2A7}" dt="2023-11-13T14:38:07.195" v="97" actId="20577"/>
        <pc:sldMkLst>
          <pc:docMk/>
          <pc:sldMk cId="2911179327" sldId="1414"/>
        </pc:sldMkLst>
      </pc:sldChg>
    </pc:docChg>
  </pc:docChgLst>
  <pc:docChgLst>
    <pc:chgData name="Vysaul Nyirongo" userId="dc6561df-a042-4a3d-acb6-dd094d837a78" providerId="ADAL" clId="{A80D31B8-825F-4340-8972-8E327070EC80}"/>
    <pc:docChg chg="modSld">
      <pc:chgData name="Vysaul Nyirongo" userId="dc6561df-a042-4a3d-acb6-dd094d837a78" providerId="ADAL" clId="{A80D31B8-825F-4340-8972-8E327070EC80}" dt="2023-12-09T14:34:12.292" v="27" actId="3064"/>
      <pc:docMkLst>
        <pc:docMk/>
      </pc:docMkLst>
      <pc:sldChg chg="modSp mod">
        <pc:chgData name="Vysaul Nyirongo" userId="dc6561df-a042-4a3d-acb6-dd094d837a78" providerId="ADAL" clId="{A80D31B8-825F-4340-8972-8E327070EC80}" dt="2023-12-09T14:34:12.292" v="27" actId="3064"/>
        <pc:sldMkLst>
          <pc:docMk/>
          <pc:sldMk cId="3646201312" sldId="1413"/>
        </pc:sldMkLst>
      </pc:sldChg>
    </pc:docChg>
  </pc:docChgLst>
  <pc:docChgLst>
    <pc:chgData name="Habibur Khan" userId="aa634674-943d-472b-b3b0-6867dc92fc78" providerId="ADAL" clId="{644BAB1B-ADCD-4D58-BA76-A2D52BB86179}"/>
    <pc:docChg chg="undo redo custSel addSld modSld">
      <pc:chgData name="Habibur Khan" userId="aa634674-943d-472b-b3b0-6867dc92fc78" providerId="ADAL" clId="{644BAB1B-ADCD-4D58-BA76-A2D52BB86179}" dt="2025-04-09T18:28:09.965" v="2618" actId="478"/>
      <pc:docMkLst>
        <pc:docMk/>
      </pc:docMkLst>
      <pc:sldChg chg="addSp delSp modSp new mod">
        <pc:chgData name="Habibur Khan" userId="aa634674-943d-472b-b3b0-6867dc92fc78" providerId="ADAL" clId="{644BAB1B-ADCD-4D58-BA76-A2D52BB86179}" dt="2025-04-08T15:24:34.535" v="240" actId="14100"/>
        <pc:sldMkLst>
          <pc:docMk/>
          <pc:sldMk cId="574000314" sldId="274"/>
        </pc:sldMkLst>
        <pc:spChg chg="mod">
          <ac:chgData name="Habibur Khan" userId="aa634674-943d-472b-b3b0-6867dc92fc78" providerId="ADAL" clId="{644BAB1B-ADCD-4D58-BA76-A2D52BB86179}" dt="2025-04-08T15:24:34.535" v="240" actId="14100"/>
          <ac:spMkLst>
            <pc:docMk/>
            <pc:sldMk cId="574000314" sldId="274"/>
            <ac:spMk id="2" creationId="{AA1E4C90-AF1E-17B2-7A1D-16DB36025DE9}"/>
          </ac:spMkLst>
        </pc:spChg>
        <pc:spChg chg="mod">
          <ac:chgData name="Habibur Khan" userId="aa634674-943d-472b-b3b0-6867dc92fc78" providerId="ADAL" clId="{644BAB1B-ADCD-4D58-BA76-A2D52BB86179}" dt="2025-04-08T15:08:22.648" v="28" actId="20577"/>
          <ac:spMkLst>
            <pc:docMk/>
            <pc:sldMk cId="574000314" sldId="274"/>
            <ac:spMk id="4" creationId="{6B4DE141-5A9B-FAA2-9B80-25DBB1E5DDE9}"/>
          </ac:spMkLst>
        </pc:spChg>
        <pc:spChg chg="mod">
          <ac:chgData name="Habibur Khan" userId="aa634674-943d-472b-b3b0-6867dc92fc78" providerId="ADAL" clId="{644BAB1B-ADCD-4D58-BA76-A2D52BB86179}" dt="2025-04-08T15:08:11.151" v="8" actId="20577"/>
          <ac:spMkLst>
            <pc:docMk/>
            <pc:sldMk cId="574000314" sldId="274"/>
            <ac:spMk id="5" creationId="{48EF56BD-79A7-DFC8-91D9-A150A40B9B6D}"/>
          </ac:spMkLst>
        </pc:spChg>
        <pc:picChg chg="add mod ord">
          <ac:chgData name="Habibur Khan" userId="aa634674-943d-472b-b3b0-6867dc92fc78" providerId="ADAL" clId="{644BAB1B-ADCD-4D58-BA76-A2D52BB86179}" dt="2025-04-08T15:24:27.366" v="239" actId="14100"/>
          <ac:picMkLst>
            <pc:docMk/>
            <pc:sldMk cId="574000314" sldId="274"/>
            <ac:picMk id="7" creationId="{2A189D6D-12BC-970D-FBEF-D4F1620095F3}"/>
          </ac:picMkLst>
        </pc:picChg>
        <pc:picChg chg="add mod">
          <ac:chgData name="Habibur Khan" userId="aa634674-943d-472b-b3b0-6867dc92fc78" providerId="ADAL" clId="{644BAB1B-ADCD-4D58-BA76-A2D52BB86179}" dt="2025-04-08T15:24:17.675" v="237" actId="1076"/>
          <ac:picMkLst>
            <pc:docMk/>
            <pc:sldMk cId="574000314" sldId="274"/>
            <ac:picMk id="9" creationId="{76DF5145-A35F-EE6E-9F01-6AA348DD013E}"/>
          </ac:picMkLst>
        </pc:picChg>
      </pc:sldChg>
      <pc:sldChg chg="addSp delSp modSp new mod">
        <pc:chgData name="Habibur Khan" userId="aa634674-943d-472b-b3b0-6867dc92fc78" providerId="ADAL" clId="{644BAB1B-ADCD-4D58-BA76-A2D52BB86179}" dt="2025-04-08T15:34:52.329" v="661" actId="15"/>
        <pc:sldMkLst>
          <pc:docMk/>
          <pc:sldMk cId="743560769" sldId="275"/>
        </pc:sldMkLst>
        <pc:spChg chg="mod">
          <ac:chgData name="Habibur Khan" userId="aa634674-943d-472b-b3b0-6867dc92fc78" providerId="ADAL" clId="{644BAB1B-ADCD-4D58-BA76-A2D52BB86179}" dt="2025-04-08T15:34:52.329" v="661" actId="15"/>
          <ac:spMkLst>
            <pc:docMk/>
            <pc:sldMk cId="743560769" sldId="275"/>
            <ac:spMk id="2" creationId="{31147A58-2401-FBBC-6CA9-92FECFFC637F}"/>
          </ac:spMkLst>
        </pc:spChg>
        <pc:spChg chg="mod">
          <ac:chgData name="Habibur Khan" userId="aa634674-943d-472b-b3b0-6867dc92fc78" providerId="ADAL" clId="{644BAB1B-ADCD-4D58-BA76-A2D52BB86179}" dt="2025-04-08T15:26:59.937" v="282" actId="20577"/>
          <ac:spMkLst>
            <pc:docMk/>
            <pc:sldMk cId="743560769" sldId="275"/>
            <ac:spMk id="4" creationId="{58BD4928-EFFE-03C9-4AA4-C00653F890A1}"/>
          </ac:spMkLst>
        </pc:spChg>
        <pc:spChg chg="mod">
          <ac:chgData name="Habibur Khan" userId="aa634674-943d-472b-b3b0-6867dc92fc78" providerId="ADAL" clId="{644BAB1B-ADCD-4D58-BA76-A2D52BB86179}" dt="2025-04-08T15:25:56.443" v="249" actId="20577"/>
          <ac:spMkLst>
            <pc:docMk/>
            <pc:sldMk cId="743560769" sldId="275"/>
            <ac:spMk id="5" creationId="{496335E2-5E74-4251-950D-E5830CFCB040}"/>
          </ac:spMkLst>
        </pc:spChg>
        <pc:graphicFrameChg chg="add mod modGraphic">
          <ac:chgData name="Habibur Khan" userId="aa634674-943d-472b-b3b0-6867dc92fc78" providerId="ADAL" clId="{644BAB1B-ADCD-4D58-BA76-A2D52BB86179}" dt="2025-04-08T15:34:42.400" v="659" actId="1076"/>
          <ac:graphicFrameMkLst>
            <pc:docMk/>
            <pc:sldMk cId="743560769" sldId="275"/>
            <ac:graphicFrameMk id="6" creationId="{1867FB38-C2AC-33E9-3B38-24ACC067CCCE}"/>
          </ac:graphicFrameMkLst>
        </pc:graphicFrameChg>
      </pc:sldChg>
      <pc:sldChg chg="addSp delSp modSp new mod">
        <pc:chgData name="Habibur Khan" userId="aa634674-943d-472b-b3b0-6867dc92fc78" providerId="ADAL" clId="{644BAB1B-ADCD-4D58-BA76-A2D52BB86179}" dt="2025-04-08T16:01:34.201" v="1064" actId="20577"/>
        <pc:sldMkLst>
          <pc:docMk/>
          <pc:sldMk cId="256319776" sldId="276"/>
        </pc:sldMkLst>
        <pc:spChg chg="mod">
          <ac:chgData name="Habibur Khan" userId="aa634674-943d-472b-b3b0-6867dc92fc78" providerId="ADAL" clId="{644BAB1B-ADCD-4D58-BA76-A2D52BB86179}" dt="2025-04-08T16:01:34.201" v="1064" actId="20577"/>
          <ac:spMkLst>
            <pc:docMk/>
            <pc:sldMk cId="256319776" sldId="276"/>
            <ac:spMk id="2" creationId="{3865C8B2-2357-0D8F-4208-1E5775B1FE6E}"/>
          </ac:spMkLst>
        </pc:spChg>
        <pc:spChg chg="mod">
          <ac:chgData name="Habibur Khan" userId="aa634674-943d-472b-b3b0-6867dc92fc78" providerId="ADAL" clId="{644BAB1B-ADCD-4D58-BA76-A2D52BB86179}" dt="2025-04-08T15:59:15.756" v="1007" actId="207"/>
          <ac:spMkLst>
            <pc:docMk/>
            <pc:sldMk cId="256319776" sldId="276"/>
            <ac:spMk id="4" creationId="{A933DCC2-8A0E-B866-BA63-C4A3801E754C}"/>
          </ac:spMkLst>
        </pc:spChg>
        <pc:spChg chg="mod">
          <ac:chgData name="Habibur Khan" userId="aa634674-943d-472b-b3b0-6867dc92fc78" providerId="ADAL" clId="{644BAB1B-ADCD-4D58-BA76-A2D52BB86179}" dt="2025-04-08T15:35:52.433" v="670" actId="20577"/>
          <ac:spMkLst>
            <pc:docMk/>
            <pc:sldMk cId="256319776" sldId="276"/>
            <ac:spMk id="5" creationId="{67250E6E-73C0-5329-9B7E-AD464102DC9C}"/>
          </ac:spMkLst>
        </pc:spChg>
        <pc:graphicFrameChg chg="add mod">
          <ac:chgData name="Habibur Khan" userId="aa634674-943d-472b-b3b0-6867dc92fc78" providerId="ADAL" clId="{644BAB1B-ADCD-4D58-BA76-A2D52BB86179}" dt="2025-04-08T15:58:19.678" v="973"/>
          <ac:graphicFrameMkLst>
            <pc:docMk/>
            <pc:sldMk cId="256319776" sldId="276"/>
            <ac:graphicFrameMk id="10" creationId="{E042AD13-9D85-F0C4-B2E7-41828930C458}"/>
          </ac:graphicFrameMkLst>
        </pc:graphicFrameChg>
        <pc:picChg chg="add mod">
          <ac:chgData name="Habibur Khan" userId="aa634674-943d-472b-b3b0-6867dc92fc78" providerId="ADAL" clId="{644BAB1B-ADCD-4D58-BA76-A2D52BB86179}" dt="2025-04-08T15:59:58.340" v="1015" actId="1076"/>
          <ac:picMkLst>
            <pc:docMk/>
            <pc:sldMk cId="256319776" sldId="276"/>
            <ac:picMk id="2050" creationId="{7220C66F-F3F7-9FC4-AD55-260533B36F2B}"/>
          </ac:picMkLst>
        </pc:picChg>
      </pc:sldChg>
      <pc:sldChg chg="addSp delSp modSp new mod">
        <pc:chgData name="Habibur Khan" userId="aa634674-943d-472b-b3b0-6867dc92fc78" providerId="ADAL" clId="{644BAB1B-ADCD-4D58-BA76-A2D52BB86179}" dt="2025-04-08T16:26:26.161" v="1360" actId="1076"/>
        <pc:sldMkLst>
          <pc:docMk/>
          <pc:sldMk cId="2326815369" sldId="277"/>
        </pc:sldMkLst>
        <pc:spChg chg="mod">
          <ac:chgData name="Habibur Khan" userId="aa634674-943d-472b-b3b0-6867dc92fc78" providerId="ADAL" clId="{644BAB1B-ADCD-4D58-BA76-A2D52BB86179}" dt="2025-04-08T16:15:53.431" v="1356" actId="20577"/>
          <ac:spMkLst>
            <pc:docMk/>
            <pc:sldMk cId="2326815369" sldId="277"/>
            <ac:spMk id="2" creationId="{BDB796BE-E57E-F057-6B69-598284F351D2}"/>
          </ac:spMkLst>
        </pc:spChg>
        <pc:spChg chg="mod">
          <ac:chgData name="Habibur Khan" userId="aa634674-943d-472b-b3b0-6867dc92fc78" providerId="ADAL" clId="{644BAB1B-ADCD-4D58-BA76-A2D52BB86179}" dt="2025-04-08T16:10:11.128" v="1098" actId="20577"/>
          <ac:spMkLst>
            <pc:docMk/>
            <pc:sldMk cId="2326815369" sldId="277"/>
            <ac:spMk id="4" creationId="{73A98386-5756-9C3A-A608-DD5F17E8F3A2}"/>
          </ac:spMkLst>
        </pc:spChg>
        <pc:spChg chg="mod">
          <ac:chgData name="Habibur Khan" userId="aa634674-943d-472b-b3b0-6867dc92fc78" providerId="ADAL" clId="{644BAB1B-ADCD-4D58-BA76-A2D52BB86179}" dt="2025-04-08T16:10:03.513" v="1073" actId="20577"/>
          <ac:spMkLst>
            <pc:docMk/>
            <pc:sldMk cId="2326815369" sldId="277"/>
            <ac:spMk id="5" creationId="{E8E34469-ECFB-4ABF-29A8-971598EC99FA}"/>
          </ac:spMkLst>
        </pc:spChg>
        <pc:picChg chg="add mod ord">
          <ac:chgData name="Habibur Khan" userId="aa634674-943d-472b-b3b0-6867dc92fc78" providerId="ADAL" clId="{644BAB1B-ADCD-4D58-BA76-A2D52BB86179}" dt="2025-04-08T16:26:26.161" v="1360" actId="1076"/>
          <ac:picMkLst>
            <pc:docMk/>
            <pc:sldMk cId="2326815369" sldId="277"/>
            <ac:picMk id="7" creationId="{11440E61-E952-1555-96C8-94D15516F725}"/>
          </ac:picMkLst>
        </pc:picChg>
      </pc:sldChg>
      <pc:sldChg chg="modSp new mod">
        <pc:chgData name="Habibur Khan" userId="aa634674-943d-472b-b3b0-6867dc92fc78" providerId="ADAL" clId="{644BAB1B-ADCD-4D58-BA76-A2D52BB86179}" dt="2025-04-08T19:02:47.897" v="1516" actId="207"/>
        <pc:sldMkLst>
          <pc:docMk/>
          <pc:sldMk cId="1405750487" sldId="278"/>
        </pc:sldMkLst>
        <pc:spChg chg="mod">
          <ac:chgData name="Habibur Khan" userId="aa634674-943d-472b-b3b0-6867dc92fc78" providerId="ADAL" clId="{644BAB1B-ADCD-4D58-BA76-A2D52BB86179}" dt="2025-04-08T19:02:47.897" v="1516" actId="207"/>
          <ac:spMkLst>
            <pc:docMk/>
            <pc:sldMk cId="1405750487" sldId="278"/>
            <ac:spMk id="2" creationId="{D48A1937-5C7E-2F2A-57D8-90ACF04B97C9}"/>
          </ac:spMkLst>
        </pc:spChg>
        <pc:spChg chg="mod">
          <ac:chgData name="Habibur Khan" userId="aa634674-943d-472b-b3b0-6867dc92fc78" providerId="ADAL" clId="{644BAB1B-ADCD-4D58-BA76-A2D52BB86179}" dt="2025-04-08T18:55:23.594" v="1391" actId="20577"/>
          <ac:spMkLst>
            <pc:docMk/>
            <pc:sldMk cId="1405750487" sldId="278"/>
            <ac:spMk id="3" creationId="{FF7B5CF8-D305-298F-771C-46CEF6A00DC3}"/>
          </ac:spMkLst>
        </pc:spChg>
        <pc:spChg chg="mod">
          <ac:chgData name="Habibur Khan" userId="aa634674-943d-472b-b3b0-6867dc92fc78" providerId="ADAL" clId="{644BAB1B-ADCD-4D58-BA76-A2D52BB86179}" dt="2025-04-08T18:55:06.570" v="1376" actId="20577"/>
          <ac:spMkLst>
            <pc:docMk/>
            <pc:sldMk cId="1405750487" sldId="278"/>
            <ac:spMk id="4" creationId="{ABB52295-83EB-19C4-15F7-3DFF3569DD6A}"/>
          </ac:spMkLst>
        </pc:spChg>
      </pc:sldChg>
      <pc:sldChg chg="addSp delSp modSp new mod">
        <pc:chgData name="Habibur Khan" userId="aa634674-943d-472b-b3b0-6867dc92fc78" providerId="ADAL" clId="{644BAB1B-ADCD-4D58-BA76-A2D52BB86179}" dt="2025-04-08T19:10:09.362" v="1649" actId="1076"/>
        <pc:sldMkLst>
          <pc:docMk/>
          <pc:sldMk cId="560001657" sldId="279"/>
        </pc:sldMkLst>
        <pc:spChg chg="mod">
          <ac:chgData name="Habibur Khan" userId="aa634674-943d-472b-b3b0-6867dc92fc78" providerId="ADAL" clId="{644BAB1B-ADCD-4D58-BA76-A2D52BB86179}" dt="2025-04-08T19:06:38.459" v="1603" actId="15"/>
          <ac:spMkLst>
            <pc:docMk/>
            <pc:sldMk cId="560001657" sldId="279"/>
            <ac:spMk id="2" creationId="{436D1CCB-4CDE-0809-A83A-31B87A25070D}"/>
          </ac:spMkLst>
        </pc:spChg>
        <pc:spChg chg="mod">
          <ac:chgData name="Habibur Khan" userId="aa634674-943d-472b-b3b0-6867dc92fc78" providerId="ADAL" clId="{644BAB1B-ADCD-4D58-BA76-A2D52BB86179}" dt="2025-04-08T19:05:20.250" v="1576" actId="20577"/>
          <ac:spMkLst>
            <pc:docMk/>
            <pc:sldMk cId="560001657" sldId="279"/>
            <ac:spMk id="4" creationId="{F0D2A4DD-5134-5BDB-9D9A-328F1CE25215}"/>
          </ac:spMkLst>
        </pc:spChg>
        <pc:spChg chg="mod">
          <ac:chgData name="Habibur Khan" userId="aa634674-943d-472b-b3b0-6867dc92fc78" providerId="ADAL" clId="{644BAB1B-ADCD-4D58-BA76-A2D52BB86179}" dt="2025-04-08T19:04:59.526" v="1532" actId="20577"/>
          <ac:spMkLst>
            <pc:docMk/>
            <pc:sldMk cId="560001657" sldId="279"/>
            <ac:spMk id="5" creationId="{981FE00A-E1F0-943D-71F6-ED79EEDE958F}"/>
          </ac:spMkLst>
        </pc:spChg>
        <pc:picChg chg="add mod">
          <ac:chgData name="Habibur Khan" userId="aa634674-943d-472b-b3b0-6867dc92fc78" providerId="ADAL" clId="{644BAB1B-ADCD-4D58-BA76-A2D52BB86179}" dt="2025-04-08T19:10:09.362" v="1649" actId="1076"/>
          <ac:picMkLst>
            <pc:docMk/>
            <pc:sldMk cId="560001657" sldId="279"/>
            <ac:picMk id="3074" creationId="{ACD3F535-4265-E0EB-6756-99B6FBA67EAB}"/>
          </ac:picMkLst>
        </pc:picChg>
      </pc:sldChg>
      <pc:sldChg chg="addSp delSp modSp add mod">
        <pc:chgData name="Habibur Khan" userId="aa634674-943d-472b-b3b0-6867dc92fc78" providerId="ADAL" clId="{644BAB1B-ADCD-4D58-BA76-A2D52BB86179}" dt="2025-04-08T19:10:19.886" v="1651" actId="14100"/>
        <pc:sldMkLst>
          <pc:docMk/>
          <pc:sldMk cId="1866686608" sldId="280"/>
        </pc:sldMkLst>
        <pc:spChg chg="mod">
          <ac:chgData name="Habibur Khan" userId="aa634674-943d-472b-b3b0-6867dc92fc78" providerId="ADAL" clId="{644BAB1B-ADCD-4D58-BA76-A2D52BB86179}" dt="2025-04-08T19:09:47.179" v="1647" actId="15"/>
          <ac:spMkLst>
            <pc:docMk/>
            <pc:sldMk cId="1866686608" sldId="280"/>
            <ac:spMk id="2" creationId="{DDFD6B01-8AA7-BF94-AC42-F08C4AFB8E38}"/>
          </ac:spMkLst>
        </pc:spChg>
        <pc:spChg chg="mod">
          <ac:chgData name="Habibur Khan" userId="aa634674-943d-472b-b3b0-6867dc92fc78" providerId="ADAL" clId="{644BAB1B-ADCD-4D58-BA76-A2D52BB86179}" dt="2025-04-08T19:07:16.367" v="1606" actId="20577"/>
          <ac:spMkLst>
            <pc:docMk/>
            <pc:sldMk cId="1866686608" sldId="280"/>
            <ac:spMk id="4" creationId="{8A34AA44-AC37-B9C4-6DCB-53567A34F95D}"/>
          </ac:spMkLst>
        </pc:spChg>
        <pc:picChg chg="add mod">
          <ac:chgData name="Habibur Khan" userId="aa634674-943d-472b-b3b0-6867dc92fc78" providerId="ADAL" clId="{644BAB1B-ADCD-4D58-BA76-A2D52BB86179}" dt="2025-04-08T19:10:19.886" v="1651" actId="14100"/>
          <ac:picMkLst>
            <pc:docMk/>
            <pc:sldMk cId="1866686608" sldId="280"/>
            <ac:picMk id="4098" creationId="{E8664714-CF34-C0EC-206D-350ECA3DD806}"/>
          </ac:picMkLst>
        </pc:picChg>
      </pc:sldChg>
      <pc:sldChg chg="addSp delSp modSp add mod">
        <pc:chgData name="Habibur Khan" userId="aa634674-943d-472b-b3b0-6867dc92fc78" providerId="ADAL" clId="{644BAB1B-ADCD-4D58-BA76-A2D52BB86179}" dt="2025-04-08T19:14:38.734" v="1708" actId="27636"/>
        <pc:sldMkLst>
          <pc:docMk/>
          <pc:sldMk cId="1451088979" sldId="281"/>
        </pc:sldMkLst>
        <pc:spChg chg="mod">
          <ac:chgData name="Habibur Khan" userId="aa634674-943d-472b-b3b0-6867dc92fc78" providerId="ADAL" clId="{644BAB1B-ADCD-4D58-BA76-A2D52BB86179}" dt="2025-04-08T19:14:38.734" v="1708" actId="27636"/>
          <ac:spMkLst>
            <pc:docMk/>
            <pc:sldMk cId="1451088979" sldId="281"/>
            <ac:spMk id="2" creationId="{A001D553-67BD-CDE3-B7FF-A10D8F9B92A3}"/>
          </ac:spMkLst>
        </pc:spChg>
        <pc:picChg chg="add mod">
          <ac:chgData name="Habibur Khan" userId="aa634674-943d-472b-b3b0-6867dc92fc78" providerId="ADAL" clId="{644BAB1B-ADCD-4D58-BA76-A2D52BB86179}" dt="2025-04-08T19:12:59.281" v="1676" actId="1076"/>
          <ac:picMkLst>
            <pc:docMk/>
            <pc:sldMk cId="1451088979" sldId="281"/>
            <ac:picMk id="5122" creationId="{79CB0B85-C158-7D18-4B4A-F20F38E47DE2}"/>
          </ac:picMkLst>
        </pc:picChg>
      </pc:sldChg>
      <pc:sldChg chg="modSp add mod">
        <pc:chgData name="Habibur Khan" userId="aa634674-943d-472b-b3b0-6867dc92fc78" providerId="ADAL" clId="{644BAB1B-ADCD-4D58-BA76-A2D52BB86179}" dt="2025-04-08T19:19:09.930" v="1797" actId="20577"/>
        <pc:sldMkLst>
          <pc:docMk/>
          <pc:sldMk cId="2313578767" sldId="282"/>
        </pc:sldMkLst>
        <pc:spChg chg="mod">
          <ac:chgData name="Habibur Khan" userId="aa634674-943d-472b-b3b0-6867dc92fc78" providerId="ADAL" clId="{644BAB1B-ADCD-4D58-BA76-A2D52BB86179}" dt="2025-04-08T19:19:09.930" v="1797" actId="20577"/>
          <ac:spMkLst>
            <pc:docMk/>
            <pc:sldMk cId="2313578767" sldId="282"/>
            <ac:spMk id="2" creationId="{69EB6F2E-7FC0-4486-D3AA-78AA366D165A}"/>
          </ac:spMkLst>
        </pc:spChg>
      </pc:sldChg>
      <pc:sldChg chg="modSp new mod">
        <pc:chgData name="Habibur Khan" userId="aa634674-943d-472b-b3b0-6867dc92fc78" providerId="ADAL" clId="{644BAB1B-ADCD-4D58-BA76-A2D52BB86179}" dt="2025-04-08T19:24:25.193" v="1929" actId="20577"/>
        <pc:sldMkLst>
          <pc:docMk/>
          <pc:sldMk cId="4273911339" sldId="283"/>
        </pc:sldMkLst>
        <pc:spChg chg="mod">
          <ac:chgData name="Habibur Khan" userId="aa634674-943d-472b-b3b0-6867dc92fc78" providerId="ADAL" clId="{644BAB1B-ADCD-4D58-BA76-A2D52BB86179}" dt="2025-04-08T19:24:25.193" v="1929" actId="20577"/>
          <ac:spMkLst>
            <pc:docMk/>
            <pc:sldMk cId="4273911339" sldId="283"/>
            <ac:spMk id="2" creationId="{114BD517-0D59-3FFB-0851-AF21706A8A85}"/>
          </ac:spMkLst>
        </pc:spChg>
        <pc:spChg chg="mod">
          <ac:chgData name="Habibur Khan" userId="aa634674-943d-472b-b3b0-6867dc92fc78" providerId="ADAL" clId="{644BAB1B-ADCD-4D58-BA76-A2D52BB86179}" dt="2025-04-08T19:21:25.273" v="1859" actId="20577"/>
          <ac:spMkLst>
            <pc:docMk/>
            <pc:sldMk cId="4273911339" sldId="283"/>
            <ac:spMk id="3" creationId="{872476DE-7EA2-B8D6-5184-98F698EA9B13}"/>
          </ac:spMkLst>
        </pc:spChg>
        <pc:spChg chg="mod">
          <ac:chgData name="Habibur Khan" userId="aa634674-943d-472b-b3b0-6867dc92fc78" providerId="ADAL" clId="{644BAB1B-ADCD-4D58-BA76-A2D52BB86179}" dt="2025-04-08T19:21:11.642" v="1813" actId="20577"/>
          <ac:spMkLst>
            <pc:docMk/>
            <pc:sldMk cId="4273911339" sldId="283"/>
            <ac:spMk id="4" creationId="{9B7D2477-C997-431E-7163-7AA54207238D}"/>
          </ac:spMkLst>
        </pc:spChg>
      </pc:sldChg>
      <pc:sldChg chg="addSp delSp modSp new mod">
        <pc:chgData name="Habibur Khan" userId="aa634674-943d-472b-b3b0-6867dc92fc78" providerId="ADAL" clId="{644BAB1B-ADCD-4D58-BA76-A2D52BB86179}" dt="2025-04-08T21:56:05.504" v="2136" actId="14100"/>
        <pc:sldMkLst>
          <pc:docMk/>
          <pc:sldMk cId="2373266970" sldId="284"/>
        </pc:sldMkLst>
        <pc:spChg chg="mod">
          <ac:chgData name="Habibur Khan" userId="aa634674-943d-472b-b3b0-6867dc92fc78" providerId="ADAL" clId="{644BAB1B-ADCD-4D58-BA76-A2D52BB86179}" dt="2025-04-08T21:56:05.504" v="2136" actId="14100"/>
          <ac:spMkLst>
            <pc:docMk/>
            <pc:sldMk cId="2373266970" sldId="284"/>
            <ac:spMk id="2" creationId="{E25291B6-DA8F-46C3-84B9-A8C6CAC3C1B2}"/>
          </ac:spMkLst>
        </pc:spChg>
        <pc:spChg chg="mod">
          <ac:chgData name="Habibur Khan" userId="aa634674-943d-472b-b3b0-6867dc92fc78" providerId="ADAL" clId="{644BAB1B-ADCD-4D58-BA76-A2D52BB86179}" dt="2025-04-08T21:49:39.953" v="1980" actId="20577"/>
          <ac:spMkLst>
            <pc:docMk/>
            <pc:sldMk cId="2373266970" sldId="284"/>
            <ac:spMk id="4" creationId="{4D676B51-01D5-5779-1369-1F0DB15313CF}"/>
          </ac:spMkLst>
        </pc:spChg>
        <pc:spChg chg="mod">
          <ac:chgData name="Habibur Khan" userId="aa634674-943d-472b-b3b0-6867dc92fc78" providerId="ADAL" clId="{644BAB1B-ADCD-4D58-BA76-A2D52BB86179}" dt="2025-04-08T21:49:23.535" v="1948" actId="20577"/>
          <ac:spMkLst>
            <pc:docMk/>
            <pc:sldMk cId="2373266970" sldId="284"/>
            <ac:spMk id="5" creationId="{7765A74A-0A3A-6B44-FA3B-472A36CFD4EF}"/>
          </ac:spMkLst>
        </pc:spChg>
        <pc:picChg chg="add mod ord">
          <ac:chgData name="Habibur Khan" userId="aa634674-943d-472b-b3b0-6867dc92fc78" providerId="ADAL" clId="{644BAB1B-ADCD-4D58-BA76-A2D52BB86179}" dt="2025-04-08T21:56:02.255" v="2135" actId="1076"/>
          <ac:picMkLst>
            <pc:docMk/>
            <pc:sldMk cId="2373266970" sldId="284"/>
            <ac:picMk id="7" creationId="{CD7B5C48-3B9E-0F25-80AA-B1950ECDE240}"/>
          </ac:picMkLst>
        </pc:picChg>
      </pc:sldChg>
      <pc:sldChg chg="addSp delSp modSp new mod">
        <pc:chgData name="Habibur Khan" userId="aa634674-943d-472b-b3b0-6867dc92fc78" providerId="ADAL" clId="{644BAB1B-ADCD-4D58-BA76-A2D52BB86179}" dt="2025-04-09T18:28:09.965" v="2618" actId="478"/>
        <pc:sldMkLst>
          <pc:docMk/>
          <pc:sldMk cId="3363437144" sldId="285"/>
        </pc:sldMkLst>
        <pc:spChg chg="add del mod">
          <ac:chgData name="Habibur Khan" userId="aa634674-943d-472b-b3b0-6867dc92fc78" providerId="ADAL" clId="{644BAB1B-ADCD-4D58-BA76-A2D52BB86179}" dt="2025-04-08T22:11:35.574" v="2587" actId="14100"/>
          <ac:spMkLst>
            <pc:docMk/>
            <pc:sldMk cId="3363437144" sldId="285"/>
            <ac:spMk id="2" creationId="{A5A960DB-5602-D0A3-A528-CC3CE4DFBEFC}"/>
          </ac:spMkLst>
        </pc:spChg>
        <pc:spChg chg="mod">
          <ac:chgData name="Habibur Khan" userId="aa634674-943d-472b-b3b0-6867dc92fc78" providerId="ADAL" clId="{644BAB1B-ADCD-4D58-BA76-A2D52BB86179}" dt="2025-04-08T21:58:20.775" v="2162" actId="20577"/>
          <ac:spMkLst>
            <pc:docMk/>
            <pc:sldMk cId="3363437144" sldId="285"/>
            <ac:spMk id="4" creationId="{61891041-EDF0-331A-DC7E-0D2FBBA76194}"/>
          </ac:spMkLst>
        </pc:spChg>
        <pc:spChg chg="mod">
          <ac:chgData name="Habibur Khan" userId="aa634674-943d-472b-b3b0-6867dc92fc78" providerId="ADAL" clId="{644BAB1B-ADCD-4D58-BA76-A2D52BB86179}" dt="2025-04-08T22:14:03.706" v="2589"/>
          <ac:spMkLst>
            <pc:docMk/>
            <pc:sldMk cId="3363437144" sldId="285"/>
            <ac:spMk id="5" creationId="{AD28063A-F863-7C23-2ED9-CC9FF25A4C5C}"/>
          </ac:spMkLst>
        </pc:spChg>
        <pc:picChg chg="add mod">
          <ac:chgData name="Habibur Khan" userId="aa634674-943d-472b-b3b0-6867dc92fc78" providerId="ADAL" clId="{644BAB1B-ADCD-4D58-BA76-A2D52BB86179}" dt="2025-04-08T22:10:13.073" v="2581" actId="1076"/>
          <ac:picMkLst>
            <pc:docMk/>
            <pc:sldMk cId="3363437144" sldId="285"/>
            <ac:picMk id="15" creationId="{A1B20186-4F78-C67F-2E2A-361808C4B018}"/>
          </ac:picMkLst>
        </pc:picChg>
        <pc:picChg chg="add mod">
          <ac:chgData name="Habibur Khan" userId="aa634674-943d-472b-b3b0-6867dc92fc78" providerId="ADAL" clId="{644BAB1B-ADCD-4D58-BA76-A2D52BB86179}" dt="2025-04-08T22:10:16.033" v="2582" actId="1076"/>
          <ac:picMkLst>
            <pc:docMk/>
            <pc:sldMk cId="3363437144" sldId="285"/>
            <ac:picMk id="17" creationId="{E3B0B265-F01A-546B-AAAB-038822734B42}"/>
          </ac:picMkLst>
        </pc:picChg>
        <pc:picChg chg="add mod">
          <ac:chgData name="Habibur Khan" userId="aa634674-943d-472b-b3b0-6867dc92fc78" providerId="ADAL" clId="{644BAB1B-ADCD-4D58-BA76-A2D52BB86179}" dt="2025-04-08T22:10:20.276" v="2583" actId="1076"/>
          <ac:picMkLst>
            <pc:docMk/>
            <pc:sldMk cId="3363437144" sldId="285"/>
            <ac:picMk id="19" creationId="{F39607FA-6D78-5BCF-A71F-45D3B698065A}"/>
          </ac:picMkLst>
        </pc:picChg>
        <pc:picChg chg="add mod">
          <ac:chgData name="Habibur Khan" userId="aa634674-943d-472b-b3b0-6867dc92fc78" providerId="ADAL" clId="{644BAB1B-ADCD-4D58-BA76-A2D52BB86179}" dt="2025-04-08T22:11:43.717" v="2588" actId="1076"/>
          <ac:picMkLst>
            <pc:docMk/>
            <pc:sldMk cId="3363437144" sldId="285"/>
            <ac:picMk id="21" creationId="{5504738E-A34D-0E5E-5D2E-1F14F8184381}"/>
          </ac:picMkLst>
        </pc:picChg>
        <pc:picChg chg="add mod">
          <ac:chgData name="Habibur Khan" userId="aa634674-943d-472b-b3b0-6867dc92fc78" providerId="ADAL" clId="{644BAB1B-ADCD-4D58-BA76-A2D52BB86179}" dt="2025-04-09T18:25:24.199" v="2592" actId="14100"/>
          <ac:picMkLst>
            <pc:docMk/>
            <pc:sldMk cId="3363437144" sldId="285"/>
            <ac:picMk id="23" creationId="{425A80C1-11F7-8AFC-D48E-33E2B8A4268C}"/>
          </ac:picMkLst>
        </pc:picChg>
        <pc:picChg chg="add mod">
          <ac:chgData name="Habibur Khan" userId="aa634674-943d-472b-b3b0-6867dc92fc78" providerId="ADAL" clId="{644BAB1B-ADCD-4D58-BA76-A2D52BB86179}" dt="2025-04-09T18:25:53.295" v="2597" actId="1076"/>
          <ac:picMkLst>
            <pc:docMk/>
            <pc:sldMk cId="3363437144" sldId="285"/>
            <ac:picMk id="24" creationId="{D17C974A-E2E6-82B0-0816-040CF3EBABB0}"/>
          </ac:picMkLst>
        </pc:picChg>
      </pc:sldChg>
    </pc:docChg>
  </pc:docChgLst>
  <pc:docChgLst>
    <pc:chgData name="Vysaul Nyirongo" userId="dc6561df-a042-4a3d-acb6-dd094d837a78" providerId="ADAL" clId="{7B12AF92-20A6-4648-8C5F-E991F031A819}"/>
    <pc:docChg chg="custSel addSld delSld modSld">
      <pc:chgData name="Vysaul Nyirongo" userId="dc6561df-a042-4a3d-acb6-dd094d837a78" providerId="ADAL" clId="{7B12AF92-20A6-4648-8C5F-E991F031A819}" dt="2023-12-09T14:16:33.099" v="174" actId="14734"/>
      <pc:docMkLst>
        <pc:docMk/>
      </pc:docMkLst>
      <pc:sldChg chg="addSp modSp mod">
        <pc:chgData name="Vysaul Nyirongo" userId="dc6561df-a042-4a3d-acb6-dd094d837a78" providerId="ADAL" clId="{7B12AF92-20A6-4648-8C5F-E991F031A819}" dt="2023-12-09T14:12:24.110" v="73" actId="3064"/>
        <pc:sldMkLst>
          <pc:docMk/>
          <pc:sldMk cId="3646201312" sldId="1413"/>
        </pc:sldMkLst>
      </pc:sldChg>
      <pc:sldChg chg="modSp mod">
        <pc:chgData name="Vysaul Nyirongo" userId="dc6561df-a042-4a3d-acb6-dd094d837a78" providerId="ADAL" clId="{7B12AF92-20A6-4648-8C5F-E991F031A819}" dt="2023-12-09T14:13:14.857" v="82" actId="207"/>
        <pc:sldMkLst>
          <pc:docMk/>
          <pc:sldMk cId="3417523346" sldId="1419"/>
        </pc:sldMkLst>
      </pc:sldChg>
      <pc:sldChg chg="modSp mod">
        <pc:chgData name="Vysaul Nyirongo" userId="dc6561df-a042-4a3d-acb6-dd094d837a78" providerId="ADAL" clId="{7B12AF92-20A6-4648-8C5F-E991F031A819}" dt="2023-12-09T14:16:33.099" v="174" actId="14734"/>
        <pc:sldMkLst>
          <pc:docMk/>
          <pc:sldMk cId="1327979613" sldId="1420"/>
        </pc:sldMkLst>
      </pc:sldChg>
      <pc:sldChg chg="delSp modSp add del mod">
        <pc:chgData name="Vysaul Nyirongo" userId="dc6561df-a042-4a3d-acb6-dd094d837a78" providerId="ADAL" clId="{7B12AF92-20A6-4648-8C5F-E991F031A819}" dt="2023-12-09T14:10:18.913" v="55" actId="47"/>
        <pc:sldMkLst>
          <pc:docMk/>
          <pc:sldMk cId="713641341" sldId="1421"/>
        </pc:sldMkLst>
      </pc:sldChg>
    </pc:docChg>
  </pc:docChgLst>
  <pc:docChgLst>
    <pc:chgData name="Vysaul Nyirongo" userId="dc6561df-a042-4a3d-acb6-dd094d837a78" providerId="ADAL" clId="{9E4CB446-686B-4D51-B45B-1C2B11B6D94C}"/>
    <pc:docChg chg="undo custSel addSld delSld modSld">
      <pc:chgData name="Vysaul Nyirongo" userId="dc6561df-a042-4a3d-acb6-dd094d837a78" providerId="ADAL" clId="{9E4CB446-686B-4D51-B45B-1C2B11B6D94C}" dt="2023-11-13T05:29:12.221" v="614" actId="1076"/>
      <pc:docMkLst>
        <pc:docMk/>
      </pc:docMkLst>
      <pc:sldChg chg="modSp mod">
        <pc:chgData name="Vysaul Nyirongo" userId="dc6561df-a042-4a3d-acb6-dd094d837a78" providerId="ADAL" clId="{9E4CB446-686B-4D51-B45B-1C2B11B6D94C}" dt="2023-11-13T03:20:06.351" v="62" actId="20577"/>
        <pc:sldMkLst>
          <pc:docMk/>
          <pc:sldMk cId="1636467240" sldId="1357"/>
        </pc:sldMkLst>
      </pc:sldChg>
      <pc:sldChg chg="del">
        <pc:chgData name="Vysaul Nyirongo" userId="dc6561df-a042-4a3d-acb6-dd094d837a78" providerId="ADAL" clId="{9E4CB446-686B-4D51-B45B-1C2B11B6D94C}" dt="2023-11-13T04:41:42.992" v="510" actId="2696"/>
        <pc:sldMkLst>
          <pc:docMk/>
          <pc:sldMk cId="4127174454" sldId="1411"/>
        </pc:sldMkLst>
      </pc:sldChg>
      <pc:sldChg chg="addSp delSp modSp mod">
        <pc:chgData name="Vysaul Nyirongo" userId="dc6561df-a042-4a3d-acb6-dd094d837a78" providerId="ADAL" clId="{9E4CB446-686B-4D51-B45B-1C2B11B6D94C}" dt="2023-11-13T04:17:40.907" v="374" actId="20577"/>
        <pc:sldMkLst>
          <pc:docMk/>
          <pc:sldMk cId="875993725" sldId="1412"/>
        </pc:sldMkLst>
      </pc:sldChg>
      <pc:sldChg chg="addSp delSp modSp add mod">
        <pc:chgData name="Vysaul Nyirongo" userId="dc6561df-a042-4a3d-acb6-dd094d837a78" providerId="ADAL" clId="{9E4CB446-686B-4D51-B45B-1C2B11B6D94C}" dt="2023-11-13T03:24:43.033" v="184" actId="27636"/>
        <pc:sldMkLst>
          <pc:docMk/>
          <pc:sldMk cId="3646201312" sldId="1413"/>
        </pc:sldMkLst>
      </pc:sldChg>
      <pc:sldChg chg="addSp delSp modSp add mod">
        <pc:chgData name="Vysaul Nyirongo" userId="dc6561df-a042-4a3d-acb6-dd094d837a78" providerId="ADAL" clId="{9E4CB446-686B-4D51-B45B-1C2B11B6D94C}" dt="2023-11-13T04:25:28.709" v="480" actId="20577"/>
        <pc:sldMkLst>
          <pc:docMk/>
          <pc:sldMk cId="2911179327" sldId="1414"/>
        </pc:sldMkLst>
      </pc:sldChg>
      <pc:sldChg chg="addSp delSp modSp add mod">
        <pc:chgData name="Vysaul Nyirongo" userId="dc6561df-a042-4a3d-acb6-dd094d837a78" providerId="ADAL" clId="{9E4CB446-686B-4D51-B45B-1C2B11B6D94C}" dt="2023-11-13T04:41:21.712" v="509" actId="6549"/>
        <pc:sldMkLst>
          <pc:docMk/>
          <pc:sldMk cId="2690927791" sldId="1415"/>
        </pc:sldMkLst>
      </pc:sldChg>
      <pc:sldChg chg="addSp delSp modSp add mod">
        <pc:chgData name="Vysaul Nyirongo" userId="dc6561df-a042-4a3d-acb6-dd094d837a78" providerId="ADAL" clId="{9E4CB446-686B-4D51-B45B-1C2B11B6D94C}" dt="2023-11-13T04:52:44.813" v="553" actId="1076"/>
        <pc:sldMkLst>
          <pc:docMk/>
          <pc:sldMk cId="3517085397" sldId="1416"/>
        </pc:sldMkLst>
      </pc:sldChg>
      <pc:sldChg chg="addSp delSp modSp mod">
        <pc:chgData name="Vysaul Nyirongo" userId="dc6561df-a042-4a3d-acb6-dd094d837a78" providerId="ADAL" clId="{9E4CB446-686B-4D51-B45B-1C2B11B6D94C}" dt="2023-11-13T05:19:51.366" v="604" actId="1076"/>
        <pc:sldMkLst>
          <pc:docMk/>
          <pc:sldMk cId="1105040912" sldId="1417"/>
        </pc:sldMkLst>
      </pc:sldChg>
      <pc:sldChg chg="addSp delSp modSp add mod">
        <pc:chgData name="Vysaul Nyirongo" userId="dc6561df-a042-4a3d-acb6-dd094d837a78" providerId="ADAL" clId="{9E4CB446-686B-4D51-B45B-1C2B11B6D94C}" dt="2023-11-13T05:29:12.221" v="614" actId="1076"/>
        <pc:sldMkLst>
          <pc:docMk/>
          <pc:sldMk cId="939287159" sldId="1418"/>
        </pc:sldMkLst>
      </pc:sldChg>
      <pc:sldMasterChg chg="delSldLayout">
        <pc:chgData name="Vysaul Nyirongo" userId="dc6561df-a042-4a3d-acb6-dd094d837a78" providerId="ADAL" clId="{9E4CB446-686B-4D51-B45B-1C2B11B6D94C}" dt="2023-11-13T04:41:42.992" v="510" actId="2696"/>
        <pc:sldMasterMkLst>
          <pc:docMk/>
          <pc:sldMasterMk cId="892655807" sldId="2147483671"/>
        </pc:sldMasterMkLst>
        <pc:sldLayoutChg chg="del">
          <pc:chgData name="Vysaul Nyirongo" userId="dc6561df-a042-4a3d-acb6-dd094d837a78" providerId="ADAL" clId="{9E4CB446-686B-4D51-B45B-1C2B11B6D94C}" dt="2023-11-13T04:41:42.992" v="510" actId="2696"/>
          <pc:sldLayoutMkLst>
            <pc:docMk/>
            <pc:sldMasterMk cId="892655807" sldId="2147483671"/>
            <pc:sldLayoutMk cId="3685817176" sldId="2147483688"/>
          </pc:sldLayoutMkLst>
        </pc:sldLayoutChg>
      </pc:sldMasterChg>
    </pc:docChg>
  </pc:docChgLst>
  <pc:docChgLst>
    <pc:chgData name="Mohamad Markie Muryawan" userId="20ecc2d2-925d-4715-8099-9dc1f45a0ab4" providerId="ADAL" clId="{A9D82871-A2A0-48B8-B12D-31052C1F2A6D}"/>
    <pc:docChg chg="addSld delSld modSld modMainMaster">
      <pc:chgData name="Mohamad Markie Muryawan" userId="20ecc2d2-925d-4715-8099-9dc1f45a0ab4" providerId="ADAL" clId="{A9D82871-A2A0-48B8-B12D-31052C1F2A6D}" dt="2024-01-25T18:13:59.360" v="33" actId="20577"/>
      <pc:docMkLst>
        <pc:docMk/>
      </pc:docMkLst>
      <pc:sldChg chg="modSp add mod">
        <pc:chgData name="Mohamad Markie Muryawan" userId="20ecc2d2-925d-4715-8099-9dc1f45a0ab4" providerId="ADAL" clId="{A9D82871-A2A0-48B8-B12D-31052C1F2A6D}" dt="2024-01-25T18:13:59.360" v="33" actId="20577"/>
        <pc:sldMkLst>
          <pc:docMk/>
          <pc:sldMk cId="0" sldId="263"/>
        </pc:sldMkLst>
      </pc:sldChg>
      <pc:sldChg chg="del">
        <pc:chgData name="Mohamad Markie Muryawan" userId="20ecc2d2-925d-4715-8099-9dc1f45a0ab4" providerId="ADAL" clId="{A9D82871-A2A0-48B8-B12D-31052C1F2A6D}" dt="2024-01-25T18:13:47.317" v="15" actId="47"/>
        <pc:sldMkLst>
          <pc:docMk/>
          <pc:sldMk cId="1636467240" sldId="1357"/>
        </pc:sldMkLst>
      </pc:sldChg>
      <pc:sldMasterChg chg="modSp mod modSldLayout">
        <pc:chgData name="Mohamad Markie Muryawan" userId="20ecc2d2-925d-4715-8099-9dc1f45a0ab4" providerId="ADAL" clId="{A9D82871-A2A0-48B8-B12D-31052C1F2A6D}" dt="2024-01-25T18:12:37.908" v="13" actId="14100"/>
        <pc:sldMasterMkLst>
          <pc:docMk/>
          <pc:sldMasterMk cId="2212636702" sldId="2147483688"/>
        </pc:sldMasterMkLst>
        <pc:sldLayoutChg chg="delSp">
          <pc:chgData name="Mohamad Markie Muryawan" userId="20ecc2d2-925d-4715-8099-9dc1f45a0ab4" providerId="ADAL" clId="{A9D82871-A2A0-48B8-B12D-31052C1F2A6D}" dt="2024-01-25T18:11:33.604" v="11" actId="478"/>
          <pc:sldLayoutMkLst>
            <pc:docMk/>
            <pc:sldMasterMk cId="2212636702" sldId="2147483688"/>
            <pc:sldLayoutMk cId="2677493331" sldId="2147483686"/>
          </pc:sldLayoutMkLst>
        </pc:sldLayoutChg>
        <pc:sldLayoutChg chg="modSp mod">
          <pc:chgData name="Mohamad Markie Muryawan" userId="20ecc2d2-925d-4715-8099-9dc1f45a0ab4" providerId="ADAL" clId="{A9D82871-A2A0-48B8-B12D-31052C1F2A6D}" dt="2024-01-25T18:11:51.257" v="12" actId="14100"/>
          <pc:sldLayoutMkLst>
            <pc:docMk/>
            <pc:sldMasterMk cId="2212636702" sldId="2147483688"/>
            <pc:sldLayoutMk cId="1604761991" sldId="2147483687"/>
          </pc:sldLayoutMkLst>
        </pc:sldLayoutChg>
        <pc:sldLayoutChg chg="modSp mod">
          <pc:chgData name="Mohamad Markie Muryawan" userId="20ecc2d2-925d-4715-8099-9dc1f45a0ab4" providerId="ADAL" clId="{A9D82871-A2A0-48B8-B12D-31052C1F2A6D}" dt="2024-01-25T18:10:37.428" v="1" actId="14100"/>
          <pc:sldLayoutMkLst>
            <pc:docMk/>
            <pc:sldMasterMk cId="2212636702" sldId="2147483688"/>
            <pc:sldLayoutMk cId="1199188243" sldId="2147483696"/>
          </pc:sldLayoutMkLst>
        </pc:sldLayoutChg>
        <pc:sldLayoutChg chg="modSp mod">
          <pc:chgData name="Mohamad Markie Muryawan" userId="20ecc2d2-925d-4715-8099-9dc1f45a0ab4" providerId="ADAL" clId="{A9D82871-A2A0-48B8-B12D-31052C1F2A6D}" dt="2024-01-25T18:10:44.017" v="3" actId="14100"/>
          <pc:sldLayoutMkLst>
            <pc:docMk/>
            <pc:sldMasterMk cId="2212636702" sldId="2147483688"/>
            <pc:sldLayoutMk cId="1390348805" sldId="2147483697"/>
          </pc:sldLayoutMkLst>
        </pc:sldLayoutChg>
        <pc:sldLayoutChg chg="modSp mod">
          <pc:chgData name="Mohamad Markie Muryawan" userId="20ecc2d2-925d-4715-8099-9dc1f45a0ab4" providerId="ADAL" clId="{A9D82871-A2A0-48B8-B12D-31052C1F2A6D}" dt="2024-01-25T18:10:51.877" v="4" actId="14100"/>
          <pc:sldLayoutMkLst>
            <pc:docMk/>
            <pc:sldMasterMk cId="2212636702" sldId="2147483688"/>
            <pc:sldLayoutMk cId="3337680367" sldId="2147483698"/>
          </pc:sldLayoutMkLst>
        </pc:sldLayoutChg>
        <pc:sldLayoutChg chg="modSp mod">
          <pc:chgData name="Mohamad Markie Muryawan" userId="20ecc2d2-925d-4715-8099-9dc1f45a0ab4" providerId="ADAL" clId="{A9D82871-A2A0-48B8-B12D-31052C1F2A6D}" dt="2024-01-25T18:11:01.943" v="6" actId="14100"/>
          <pc:sldLayoutMkLst>
            <pc:docMk/>
            <pc:sldMasterMk cId="2212636702" sldId="2147483688"/>
            <pc:sldLayoutMk cId="937231229" sldId="2147483699"/>
          </pc:sldLayoutMkLst>
        </pc:sldLayoutChg>
        <pc:sldLayoutChg chg="modSp mod">
          <pc:chgData name="Mohamad Markie Muryawan" userId="20ecc2d2-925d-4715-8099-9dc1f45a0ab4" providerId="ADAL" clId="{A9D82871-A2A0-48B8-B12D-31052C1F2A6D}" dt="2024-01-25T18:11:06.034" v="7" actId="14100"/>
          <pc:sldLayoutMkLst>
            <pc:docMk/>
            <pc:sldMasterMk cId="2212636702" sldId="2147483688"/>
            <pc:sldLayoutMk cId="4222851393" sldId="2147483700"/>
          </pc:sldLayoutMkLst>
        </pc:sldLayoutChg>
        <pc:sldLayoutChg chg="addSp delSp modSp mod">
          <pc:chgData name="Mohamad Markie Muryawan" userId="20ecc2d2-925d-4715-8099-9dc1f45a0ab4" providerId="ADAL" clId="{A9D82871-A2A0-48B8-B12D-31052C1F2A6D}" dt="2024-01-25T18:11:26.891" v="10"/>
          <pc:sldLayoutMkLst>
            <pc:docMk/>
            <pc:sldMasterMk cId="2212636702" sldId="2147483688"/>
            <pc:sldLayoutMk cId="963342924" sldId="214748370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863">
              <a:defRPr sz="1200">
                <a:cs typeface="+mn-cs"/>
              </a:defRPr>
            </a:lvl1pPr>
          </a:lstStyle>
          <a:p>
            <a:pPr>
              <a:defRPr/>
            </a:pPr>
            <a:endParaRPr lang="en-GB" altLang="en-US"/>
          </a:p>
        </p:txBody>
      </p:sp>
      <p:sp>
        <p:nvSpPr>
          <p:cNvPr id="2867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863">
              <a:defRPr sz="1200">
                <a:cs typeface="+mn-cs"/>
              </a:defRPr>
            </a:lvl1pPr>
          </a:lstStyle>
          <a:p>
            <a:pPr>
              <a:defRPr/>
            </a:pPr>
            <a:endParaRPr lang="en-GB" altLang="en-US"/>
          </a:p>
        </p:txBody>
      </p:sp>
      <p:sp>
        <p:nvSpPr>
          <p:cNvPr id="286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863">
              <a:defRPr sz="1200">
                <a:cs typeface="+mn-cs"/>
              </a:defRPr>
            </a:lvl1pPr>
          </a:lstStyle>
          <a:p>
            <a:pPr>
              <a:defRPr/>
            </a:pPr>
            <a:endParaRPr lang="en-GB" altLang="en-US"/>
          </a:p>
        </p:txBody>
      </p:sp>
      <p:sp>
        <p:nvSpPr>
          <p:cNvPr id="286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863">
              <a:defRPr sz="1200">
                <a:cs typeface="+mn-cs"/>
              </a:defRPr>
            </a:lvl1pPr>
          </a:lstStyle>
          <a:p>
            <a:pPr>
              <a:defRPr/>
            </a:pPr>
            <a:fld id="{DE5379BB-FFFE-4232-B31E-4FA6893C2C73}" type="slidenum">
              <a:rPr lang="en-GB" altLang="en-US"/>
              <a:pPr>
                <a:defRPr/>
              </a:pPr>
              <a:t>‹#›</a:t>
            </a:fld>
            <a:endParaRPr lang="en-GB" altLang="en-US"/>
          </a:p>
        </p:txBody>
      </p:sp>
    </p:spTree>
    <p:extLst>
      <p:ext uri="{BB962C8B-B14F-4D97-AF65-F5344CB8AC3E}">
        <p14:creationId xmlns:p14="http://schemas.microsoft.com/office/powerpoint/2010/main" val="3308492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defTabSz="931863">
              <a:defRPr sz="1200">
                <a:cs typeface="+mn-cs"/>
              </a:defRPr>
            </a:lvl1pPr>
          </a:lstStyle>
          <a:p>
            <a:pPr>
              <a:defRPr/>
            </a:pPr>
            <a:endParaRPr lang="en-GB" altLang="en-US"/>
          </a:p>
        </p:txBody>
      </p:sp>
      <p:sp>
        <p:nvSpPr>
          <p:cNvPr id="2969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lvl1pPr algn="r" defTabSz="931863">
              <a:defRPr sz="1200">
                <a:cs typeface="+mn-cs"/>
              </a:defRPr>
            </a:lvl1pPr>
          </a:lstStyle>
          <a:p>
            <a:pPr>
              <a:defRPr/>
            </a:pPr>
            <a:endParaRPr lang="en-GB" altLang="en-US"/>
          </a:p>
        </p:txBody>
      </p:sp>
      <p:sp>
        <p:nvSpPr>
          <p:cNvPr id="21508"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67" tIns="46583" rIns="93167" bIns="4658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7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defTabSz="931863">
              <a:defRPr sz="1200">
                <a:cs typeface="+mn-cs"/>
              </a:defRPr>
            </a:lvl1pPr>
          </a:lstStyle>
          <a:p>
            <a:pPr>
              <a:defRPr/>
            </a:pPr>
            <a:endParaRPr lang="en-GB" altLang="en-US"/>
          </a:p>
        </p:txBody>
      </p:sp>
      <p:sp>
        <p:nvSpPr>
          <p:cNvPr id="297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67" tIns="46583" rIns="93167" bIns="46583" numCol="1" anchor="b" anchorCtr="0" compatLnSpc="1">
            <a:prstTxWarp prst="textNoShape">
              <a:avLst/>
            </a:prstTxWarp>
          </a:bodyPr>
          <a:lstStyle>
            <a:lvl1pPr algn="r" defTabSz="931863">
              <a:defRPr sz="1200">
                <a:cs typeface="+mn-cs"/>
              </a:defRPr>
            </a:lvl1pPr>
          </a:lstStyle>
          <a:p>
            <a:pPr>
              <a:defRPr/>
            </a:pPr>
            <a:fld id="{D2AF5D87-B6C9-4018-ABF5-D03760001B92}" type="slidenum">
              <a:rPr lang="en-GB" altLang="en-US"/>
              <a:pPr>
                <a:defRPr/>
              </a:pPr>
              <a:t>‹#›</a:t>
            </a:fld>
            <a:endParaRPr lang="en-GB" altLang="en-US"/>
          </a:p>
        </p:txBody>
      </p:sp>
    </p:spTree>
    <p:extLst>
      <p:ext uri="{BB962C8B-B14F-4D97-AF65-F5344CB8AC3E}">
        <p14:creationId xmlns:p14="http://schemas.microsoft.com/office/powerpoint/2010/main" val="41565116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4E10D6C-6162-4D5D-AE6B-A630CC84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New Roman" panose="02020603050405020304" pitchFamily="18" charset="0"/>
              </a:defRPr>
            </a:lvl1pPr>
            <a:lvl2pPr marL="742950" indent="-285750" defTabSz="935038" eaLnBrk="0" hangingPunct="0">
              <a:spcBef>
                <a:spcPct val="30000"/>
              </a:spcBef>
              <a:defRPr sz="1200">
                <a:solidFill>
                  <a:schemeClr val="tx1"/>
                </a:solidFill>
                <a:latin typeface="Times New Roman" panose="02020603050405020304" pitchFamily="18" charset="0"/>
              </a:defRPr>
            </a:lvl2pPr>
            <a:lvl3pPr marL="1143000" indent="-228600" defTabSz="935038" eaLnBrk="0" hangingPunct="0">
              <a:spcBef>
                <a:spcPct val="30000"/>
              </a:spcBef>
              <a:defRPr sz="1200">
                <a:solidFill>
                  <a:schemeClr val="tx1"/>
                </a:solidFill>
                <a:latin typeface="Times New Roman" panose="02020603050405020304" pitchFamily="18" charset="0"/>
              </a:defRPr>
            </a:lvl3pPr>
            <a:lvl4pPr marL="1600200" indent="-228600" defTabSz="935038" eaLnBrk="0" hangingPunct="0">
              <a:spcBef>
                <a:spcPct val="30000"/>
              </a:spcBef>
              <a:defRPr sz="1200">
                <a:solidFill>
                  <a:schemeClr val="tx1"/>
                </a:solidFill>
                <a:latin typeface="Times New Roman" panose="02020603050405020304" pitchFamily="18" charset="0"/>
              </a:defRPr>
            </a:lvl4pPr>
            <a:lvl5pPr marL="2057400" indent="-228600" defTabSz="935038" eaLnBrk="0" hangingPunct="0">
              <a:spcBef>
                <a:spcPct val="30000"/>
              </a:spcBef>
              <a:defRPr sz="1200">
                <a:solidFill>
                  <a:schemeClr val="tx1"/>
                </a:solidFill>
                <a:latin typeface="Times New Roman" panose="02020603050405020304" pitchFamily="18"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FBD1E05-9D60-4332-B23C-3B2515BA809F}"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
        <p:nvSpPr>
          <p:cNvPr id="30723" name="Rectangle 7">
            <a:extLst>
              <a:ext uri="{FF2B5EF4-FFF2-40B4-BE49-F238E27FC236}">
                <a16:creationId xmlns:a16="http://schemas.microsoft.com/office/drawing/2014/main" id="{2E20AA14-ACDC-4EC8-BB46-9D27F40377A0}"/>
              </a:ext>
            </a:extLst>
          </p:cNvPr>
          <p:cNvSpPr txBox="1">
            <a:spLocks noGrp="1" noChangeArrowheads="1"/>
          </p:cNvSpPr>
          <p:nvPr/>
        </p:nvSpPr>
        <p:spPr bwMode="auto">
          <a:xfrm>
            <a:off x="4070350" y="8975725"/>
            <a:ext cx="311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0" tIns="46790" rIns="93580" bIns="46790" anchor="b"/>
          <a:lstStyle>
            <a:lvl1pPr defTabSz="935038" eaLnBrk="0" hangingPunct="0">
              <a:spcBef>
                <a:spcPct val="30000"/>
              </a:spcBef>
              <a:defRPr sz="1200">
                <a:solidFill>
                  <a:schemeClr val="tx1"/>
                </a:solidFill>
                <a:latin typeface="Times New Roman" panose="02020603050405020304" pitchFamily="18" charset="0"/>
              </a:defRPr>
            </a:lvl1pPr>
            <a:lvl2pPr marL="742950" indent="-285750" defTabSz="935038" eaLnBrk="0" hangingPunct="0">
              <a:spcBef>
                <a:spcPct val="30000"/>
              </a:spcBef>
              <a:defRPr sz="1200">
                <a:solidFill>
                  <a:schemeClr val="tx1"/>
                </a:solidFill>
                <a:latin typeface="Times New Roman" panose="02020603050405020304" pitchFamily="18" charset="0"/>
              </a:defRPr>
            </a:lvl2pPr>
            <a:lvl3pPr marL="1143000" indent="-228600" defTabSz="935038" eaLnBrk="0" hangingPunct="0">
              <a:spcBef>
                <a:spcPct val="30000"/>
              </a:spcBef>
              <a:defRPr sz="1200">
                <a:solidFill>
                  <a:schemeClr val="tx1"/>
                </a:solidFill>
                <a:latin typeface="Times New Roman" panose="02020603050405020304" pitchFamily="18" charset="0"/>
              </a:defRPr>
            </a:lvl3pPr>
            <a:lvl4pPr marL="1600200" indent="-228600" defTabSz="935038" eaLnBrk="0" hangingPunct="0">
              <a:spcBef>
                <a:spcPct val="30000"/>
              </a:spcBef>
              <a:defRPr sz="1200">
                <a:solidFill>
                  <a:schemeClr val="tx1"/>
                </a:solidFill>
                <a:latin typeface="Times New Roman" panose="02020603050405020304" pitchFamily="18" charset="0"/>
              </a:defRPr>
            </a:lvl4pPr>
            <a:lvl5pPr marL="2057400" indent="-228600" defTabSz="935038" eaLnBrk="0" hangingPunct="0">
              <a:spcBef>
                <a:spcPct val="30000"/>
              </a:spcBef>
              <a:defRPr sz="1200">
                <a:solidFill>
                  <a:schemeClr val="tx1"/>
                </a:solidFill>
                <a:latin typeface="Times New Roman" panose="02020603050405020304" pitchFamily="18" charset="0"/>
              </a:defRPr>
            </a:lvl5pPr>
            <a:lvl6pPr marL="2514600" indent="-228600" defTabSz="9350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50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50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50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7CA5BD8-0DB3-47E3-A1BF-8AD88D90F5EB}" type="slidenum">
              <a:rPr lang="en-US" altLang="en-US">
                <a:latin typeface="Arial" panose="020B0604020202020204" pitchFamily="34" charset="0"/>
              </a:rPr>
              <a:pPr algn="r" eaLnBrk="1" hangingPunct="1">
                <a:spcBef>
                  <a:spcPct val="0"/>
                </a:spcBef>
              </a:pPr>
              <a:t>1</a:t>
            </a:fld>
            <a:endParaRPr lang="en-US" altLang="en-US">
              <a:latin typeface="Arial" panose="020B0604020202020204" pitchFamily="34" charset="0"/>
            </a:endParaRPr>
          </a:p>
        </p:txBody>
      </p:sp>
      <p:sp>
        <p:nvSpPr>
          <p:cNvPr id="30724" name="Rectangle 2">
            <a:extLst>
              <a:ext uri="{FF2B5EF4-FFF2-40B4-BE49-F238E27FC236}">
                <a16:creationId xmlns:a16="http://schemas.microsoft.com/office/drawing/2014/main" id="{3C30388E-ACFC-4143-9AD2-873952595CDA}"/>
              </a:ext>
            </a:extLst>
          </p:cNvPr>
          <p:cNvSpPr>
            <a:spLocks noGrp="1" noRot="1" noChangeAspect="1" noChangeArrowheads="1" noTextEdit="1"/>
          </p:cNvSpPr>
          <p:nvPr>
            <p:ph type="sldImg"/>
          </p:nvPr>
        </p:nvSpPr>
        <p:spPr bwMode="auto">
          <a:xfrm>
            <a:off x="444500" y="709613"/>
            <a:ext cx="6299200" cy="3543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25" name="Rectangle 3">
            <a:extLst>
              <a:ext uri="{FF2B5EF4-FFF2-40B4-BE49-F238E27FC236}">
                <a16:creationId xmlns:a16="http://schemas.microsoft.com/office/drawing/2014/main" id="{6608F2BD-BA74-48FC-8AA5-864E099F57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mbria" panose="02040503050406030204" pitchFamily="18" charset="0"/>
              </a:rPr>
              <a:t>The</a:t>
            </a:r>
            <a:r>
              <a:rPr lang="en-GB" sz="1800" b="0" i="1" dirty="0">
                <a:solidFill>
                  <a:srgbClr val="000000"/>
                </a:solidFill>
                <a:effectLst/>
                <a:latin typeface="Cambria" panose="02040503050406030204" pitchFamily="18" charset="0"/>
              </a:rPr>
              <a:t> transaction value </a:t>
            </a:r>
            <a:r>
              <a:rPr lang="en-GB" sz="1800" b="0" i="0" dirty="0">
                <a:solidFill>
                  <a:srgbClr val="000000"/>
                </a:solidFill>
                <a:effectLst/>
                <a:latin typeface="Cambria" panose="02040503050406030204" pitchFamily="18" charset="0"/>
              </a:rPr>
              <a:t>of the goods, as defined in the WTO Customs Valuation Agreement as “the price actually paid or payable for the goods when sold for export to the country of importation,” is treated as their</a:t>
            </a:r>
            <a:r>
              <a:rPr lang="en-GB" sz="1800" b="0" i="1" dirty="0">
                <a:solidFill>
                  <a:srgbClr val="000000"/>
                </a:solidFill>
                <a:effectLst/>
                <a:latin typeface="Cambria" panose="02040503050406030204" pitchFamily="18" charset="0"/>
              </a:rPr>
              <a:t> market price</a:t>
            </a:r>
            <a:endParaRPr lang="en-US" dirty="0"/>
          </a:p>
        </p:txBody>
      </p:sp>
    </p:spTree>
    <p:extLst>
      <p:ext uri="{BB962C8B-B14F-4D97-AF65-F5344CB8AC3E}">
        <p14:creationId xmlns:p14="http://schemas.microsoft.com/office/powerpoint/2010/main" val="315656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1F20"/>
                </a:solidFill>
                <a:effectLst/>
                <a:latin typeface="Cambria" panose="02040503050406030204" pitchFamily="18" charset="0"/>
              </a:rPr>
              <a:t>FOB-type values are currently used for the compilation of national accounts and balance of payments statistics.</a:t>
            </a:r>
            <a:r>
              <a:rPr lang="en-US" sz="1800" b="0" i="0" baseline="30000" dirty="0">
                <a:solidFill>
                  <a:srgbClr val="231F20"/>
                </a:solidFill>
                <a:effectLst/>
                <a:latin typeface="Cambria" panose="02040503050406030204" pitchFamily="18" charset="0"/>
              </a:rPr>
              <a:t>11</a:t>
            </a:r>
            <a:r>
              <a:rPr lang="en-US" sz="1800" b="0" i="0" dirty="0">
                <a:solidFill>
                  <a:srgbClr val="231F20"/>
                </a:solidFill>
                <a:effectLst/>
                <a:latin typeface="Cambria" panose="02040503050406030204" pitchFamily="18" charset="0"/>
              </a:rPr>
              <a:t> FOB-type values of imported goods at the detailed level are important for reconciliation studies, the examination of bilateral trade symmetries, and trade negotiations since they provide a comparable valuation of the exports and imports of trading partners. Further, the difference between the CIF-type and the FOB-type value is an important indicator of the contribution of international transport charges to the purchaser prices of imported goods and for the compilation of transport services statistics. </a:t>
            </a:r>
            <a:endParaRPr lang="en-US" dirty="0"/>
          </a:p>
        </p:txBody>
      </p:sp>
    </p:spTree>
    <p:extLst>
      <p:ext uri="{BB962C8B-B14F-4D97-AF65-F5344CB8AC3E}">
        <p14:creationId xmlns:p14="http://schemas.microsoft.com/office/powerpoint/2010/main" val="156393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mbria" panose="02040503050406030204" pitchFamily="18" charset="0"/>
              </a:rPr>
              <a:t>Frequently, contracts for the delivery of these goods include clauses where either the purchaser pays the seller a penalty in case they take delivery of less than a pre-specified minimum quantity (so-called “take-or-pay" clause) or the seller may repurchase part of the sold quantity from the purchaser before the physical delivery. These payments should not be included in the statistical value.</a:t>
            </a:r>
          </a:p>
          <a:p>
            <a:r>
              <a:rPr lang="en-GB" sz="1800" b="0" i="1" dirty="0">
                <a:solidFill>
                  <a:srgbClr val="000000"/>
                </a:solidFill>
                <a:effectLst/>
                <a:latin typeface="Cambria" panose="02040503050406030204" pitchFamily="18" charset="0"/>
              </a:rPr>
              <a:t>Electricity </a:t>
            </a:r>
            <a:r>
              <a:rPr lang="en-GB" sz="1800" b="0" i="0" dirty="0">
                <a:solidFill>
                  <a:srgbClr val="000000"/>
                </a:solidFill>
                <a:effectLst/>
                <a:latin typeface="Cambria" panose="02040503050406030204" pitchFamily="18" charset="0"/>
              </a:rPr>
              <a:t>be valued net of any payments for the construction and maintenance of the transmission grid irrespective of whether those payments are included in the customs value</a:t>
            </a:r>
            <a:r>
              <a:rPr lang="en-US" sz="1800" b="0" i="0" dirty="0">
                <a:solidFill>
                  <a:srgbClr val="000000"/>
                </a:solidFill>
                <a:effectLst/>
                <a:latin typeface="Cambria" panose="02040503050406030204" pitchFamily="18" charset="0"/>
              </a:rPr>
              <a:t>.</a:t>
            </a:r>
            <a:endParaRPr lang="en-US" dirty="0"/>
          </a:p>
        </p:txBody>
      </p:sp>
    </p:spTree>
    <p:extLst>
      <p:ext uri="{BB962C8B-B14F-4D97-AF65-F5344CB8AC3E}">
        <p14:creationId xmlns:p14="http://schemas.microsoft.com/office/powerpoint/2010/main" val="1933313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dirty="0"/>
              <a:t>Occasion</a:t>
            </a:r>
          </a:p>
          <a:p>
            <a:pPr lvl="0"/>
            <a:r>
              <a:rPr lang="en-US" dirty="0"/>
              <a:t>Location, Date</a:t>
            </a:r>
          </a:p>
        </p:txBody>
      </p:sp>
      <p:pic>
        <p:nvPicPr>
          <p:cNvPr id="5" name="Picture 4" descr="Shape&#10;&#10;Description automatically generated with medium confidence">
            <a:extLst>
              <a:ext uri="{FF2B5EF4-FFF2-40B4-BE49-F238E27FC236}">
                <a16:creationId xmlns:a16="http://schemas.microsoft.com/office/drawing/2014/main" id="{63774A80-91FE-4F91-A536-559B00A677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37060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3B00-D403-438F-9FAA-7D774567F54F}"/>
              </a:ext>
            </a:extLst>
          </p:cNvPr>
          <p:cNvSpPr>
            <a:spLocks noGrp="1"/>
          </p:cNvSpPr>
          <p:nvPr>
            <p:ph type="title"/>
          </p:nvPr>
        </p:nvSpPr>
        <p:spPr>
          <a:xfrm>
            <a:off x="838200" y="748145"/>
            <a:ext cx="10515600" cy="942545"/>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CBFACD-991D-4365-A19E-E90E5D39D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277FAAEF-2C34-4468-8295-A8FDEC798383}"/>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BB4AB094-191F-46D9-A9F1-6B7E7E627A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333768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13C91-8FDF-4E38-929F-CA5040754024}"/>
              </a:ext>
            </a:extLst>
          </p:cNvPr>
          <p:cNvSpPr>
            <a:spLocks noGrp="1"/>
          </p:cNvSpPr>
          <p:nvPr>
            <p:ph type="title" orient="vert"/>
          </p:nvPr>
        </p:nvSpPr>
        <p:spPr>
          <a:xfrm>
            <a:off x="8724901" y="764771"/>
            <a:ext cx="2628900" cy="54121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E1DD8A-2922-4BB2-B35C-23962EC45FB2}"/>
              </a:ext>
            </a:extLst>
          </p:cNvPr>
          <p:cNvSpPr>
            <a:spLocks noGrp="1"/>
          </p:cNvSpPr>
          <p:nvPr>
            <p:ph type="body" orient="vert" idx="1"/>
          </p:nvPr>
        </p:nvSpPr>
        <p:spPr>
          <a:xfrm>
            <a:off x="838201" y="764771"/>
            <a:ext cx="7734300" cy="54121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CF2DDEE-5F83-4A54-971D-2048207473C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pic>
        <p:nvPicPr>
          <p:cNvPr id="5" name="Picture 4" descr="Shape&#10;&#10;Description automatically generated with medium confidence">
            <a:extLst>
              <a:ext uri="{FF2B5EF4-FFF2-40B4-BE49-F238E27FC236}">
                <a16:creationId xmlns:a16="http://schemas.microsoft.com/office/drawing/2014/main" id="{DA841BA2-83DA-488E-A9A4-F2E87E395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937231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F305-0897-4B7D-9010-678F0F22FB7A}"/>
              </a:ext>
            </a:extLst>
          </p:cNvPr>
          <p:cNvSpPr>
            <a:spLocks noGrp="1"/>
          </p:cNvSpPr>
          <p:nvPr>
            <p:ph type="title"/>
          </p:nvPr>
        </p:nvSpPr>
        <p:spPr>
          <a:xfrm>
            <a:off x="838200" y="756458"/>
            <a:ext cx="10515600" cy="934232"/>
          </a:xfrm>
        </p:spPr>
        <p:txBody>
          <a:bodyPr/>
          <a:lstStyle/>
          <a:p>
            <a:r>
              <a:rPr lang="en-US" dirty="0"/>
              <a:t>Click to edit Master title style</a:t>
            </a:r>
          </a:p>
        </p:txBody>
      </p:sp>
    </p:spTree>
    <p:extLst>
      <p:ext uri="{BB962C8B-B14F-4D97-AF65-F5344CB8AC3E}">
        <p14:creationId xmlns:p14="http://schemas.microsoft.com/office/powerpoint/2010/main" val="422285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endParaRPr lang="en-GB" dirty="0"/>
          </a:p>
        </p:txBody>
      </p:sp>
    </p:spTree>
    <p:extLst>
      <p:ext uri="{BB962C8B-B14F-4D97-AF65-F5344CB8AC3E}">
        <p14:creationId xmlns:p14="http://schemas.microsoft.com/office/powerpoint/2010/main" val="393591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endParaRPr lang="en-GB" dirty="0"/>
          </a:p>
        </p:txBody>
      </p:sp>
      <p:sp>
        <p:nvSpPr>
          <p:cNvPr id="5" name="Title 4">
            <a:extLst>
              <a:ext uri="{FF2B5EF4-FFF2-40B4-BE49-F238E27FC236}">
                <a16:creationId xmlns:a16="http://schemas.microsoft.com/office/drawing/2014/main" id="{62E47FF2-0E52-D5DF-9FF8-7AACA9696F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334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a:t>Occasion</a:t>
            </a:r>
          </a:p>
          <a:p>
            <a:pPr lvl="0"/>
            <a:r>
              <a:rPr lang="en-US"/>
              <a:t>Location, Date</a:t>
            </a:r>
          </a:p>
        </p:txBody>
      </p:sp>
    </p:spTree>
    <p:extLst>
      <p:ext uri="{BB962C8B-B14F-4D97-AF65-F5344CB8AC3E}">
        <p14:creationId xmlns:p14="http://schemas.microsoft.com/office/powerpoint/2010/main" val="115509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a:t>Occasion</a:t>
            </a:r>
          </a:p>
          <a:p>
            <a:pPr lvl="0"/>
            <a:r>
              <a:rPr lang="en-US"/>
              <a:t>Location, Date</a:t>
            </a:r>
          </a:p>
        </p:txBody>
      </p:sp>
    </p:spTree>
    <p:extLst>
      <p:ext uri="{BB962C8B-B14F-4D97-AF65-F5344CB8AC3E}">
        <p14:creationId xmlns:p14="http://schemas.microsoft.com/office/powerpoint/2010/main" val="2677493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endParaRPr lang="en-US" sz="1125" b="1" spc="-38">
              <a:latin typeface="Roboto" panose="02000000000000000000" pitchFamily="2" charset="0"/>
              <a:ea typeface="Roboto" panose="02000000000000000000" pitchFamily="2" charset="0"/>
            </a:endParaRPr>
          </a:p>
        </p:txBody>
      </p:sp>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599568" y="1828799"/>
            <a:ext cx="10849889" cy="4301461"/>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dirty="0"/>
              <a:t>Presentation Title or Section</a:t>
            </a:r>
          </a:p>
        </p:txBody>
      </p:sp>
    </p:spTree>
    <p:extLst>
      <p:ext uri="{BB962C8B-B14F-4D97-AF65-F5344CB8AC3E}">
        <p14:creationId xmlns:p14="http://schemas.microsoft.com/office/powerpoint/2010/main" val="2338741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603504"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6066816"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1669098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D34CF9-52A0-44C1-B2B3-59776FA53589}"/>
              </a:ext>
            </a:extLst>
          </p:cNvPr>
          <p:cNvSpPr>
            <a:spLocks noGrp="1"/>
          </p:cNvSpPr>
          <p:nvPr>
            <p:ph type="body" idx="1"/>
          </p:nvPr>
        </p:nvSpPr>
        <p:spPr>
          <a:xfrm>
            <a:off x="603503" y="1819073"/>
            <a:ext cx="5257800" cy="686003"/>
          </a:xfrm>
        </p:spPr>
        <p:txBody>
          <a:bodyPr anchor="b">
            <a:normAutofit/>
          </a:bodyPr>
          <a:lstStyle>
            <a:lvl1pPr marL="0" indent="0">
              <a:buNone/>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42E02-9399-4D80-B43E-A138982AE762}"/>
              </a:ext>
            </a:extLst>
          </p:cNvPr>
          <p:cNvSpPr>
            <a:spLocks noGrp="1"/>
          </p:cNvSpPr>
          <p:nvPr>
            <p:ph sz="half" idx="2"/>
          </p:nvPr>
        </p:nvSpPr>
        <p:spPr>
          <a:xfrm>
            <a:off x="603503"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BDA4C2-0013-451C-8B49-01DD29A98038}"/>
              </a:ext>
            </a:extLst>
          </p:cNvPr>
          <p:cNvSpPr>
            <a:spLocks noGrp="1"/>
          </p:cNvSpPr>
          <p:nvPr>
            <p:ph type="body" sz="quarter" idx="3"/>
          </p:nvPr>
        </p:nvSpPr>
        <p:spPr>
          <a:xfrm>
            <a:off x="6071616" y="1819073"/>
            <a:ext cx="5257800" cy="686003"/>
          </a:xfrm>
        </p:spPr>
        <p:txBody>
          <a:bodyPr anchor="b">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DFB31-B261-445E-B640-07B39A383C14}"/>
              </a:ext>
            </a:extLst>
          </p:cNvPr>
          <p:cNvSpPr>
            <a:spLocks noGrp="1"/>
          </p:cNvSpPr>
          <p:nvPr>
            <p:ph sz="quarter" idx="4"/>
          </p:nvPr>
        </p:nvSpPr>
        <p:spPr>
          <a:xfrm>
            <a:off x="6071616"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B2CF31AD-C56B-4A2C-9061-FE667637DE7F}"/>
              </a:ext>
            </a:extLst>
          </p:cNvPr>
          <p:cNvSpPr>
            <a:spLocks noGrp="1"/>
          </p:cNvSpPr>
          <p:nvPr>
            <p:ph type="body" sz="quarter" idx="13"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Box 15">
            <a:extLst>
              <a:ext uri="{FF2B5EF4-FFF2-40B4-BE49-F238E27FC236}">
                <a16:creationId xmlns:a16="http://schemas.microsoft.com/office/drawing/2014/main" id="{CA535663-3381-4D4D-833E-3951C034EFC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
        <p:nvSpPr>
          <p:cNvPr id="18" name="Text Placeholder 22">
            <a:extLst>
              <a:ext uri="{FF2B5EF4-FFF2-40B4-BE49-F238E27FC236}">
                <a16:creationId xmlns:a16="http://schemas.microsoft.com/office/drawing/2014/main" id="{EDD822D7-92F9-40A2-952B-DED7F31D17E9}"/>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23815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BE95CB-9A13-49B5-BA9F-69B2E425EF21}"/>
              </a:ext>
            </a:extLst>
          </p:cNvPr>
          <p:cNvSpPr>
            <a:spLocks noGrp="1"/>
          </p:cNvSpPr>
          <p:nvPr>
            <p:ph type="subTitle" idx="1"/>
          </p:nvPr>
        </p:nvSpPr>
        <p:spPr>
          <a:xfrm>
            <a:off x="637062" y="4199138"/>
            <a:ext cx="10917877" cy="1058662"/>
          </a:xfrm>
        </p:spPr>
        <p:txBody>
          <a:bodyPr/>
          <a:lstStyle>
            <a:lvl1pPr marL="0" indent="0" algn="ctr">
              <a:buNone/>
              <a:defRPr sz="1800">
                <a:latin typeface="Montserrat" panose="0000050000000000000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C950C376-0FE1-41ED-90D6-30DDEE9795B6}"/>
              </a:ext>
            </a:extLst>
          </p:cNvPr>
          <p:cNvSpPr>
            <a:spLocks noGrp="1"/>
          </p:cNvSpPr>
          <p:nvPr>
            <p:ph type="ctrTitle" idx="4294967295"/>
          </p:nvPr>
        </p:nvSpPr>
        <p:spPr>
          <a:xfrm>
            <a:off x="637062" y="3040448"/>
            <a:ext cx="10917877" cy="765111"/>
          </a:xfrm>
        </p:spPr>
        <p:txBody>
          <a:bodyPr>
            <a:noAutofit/>
          </a:bodyPr>
          <a:lstStyle>
            <a:lvl1pPr>
              <a:defRPr/>
            </a:lvl1pPr>
          </a:lstStyle>
          <a:p>
            <a:pPr algn="ctr"/>
            <a:r>
              <a:rPr lang="en-US" sz="4050">
                <a:latin typeface="Montserrat" panose="00000500000000000000"/>
                <a:ea typeface="Roboto" panose="02000000000000000000" pitchFamily="2" charset="0"/>
                <a:cs typeface="Raavi" panose="020B0502040204020203" pitchFamily="34" charset="0"/>
              </a:rPr>
              <a:t>Click to edit Master title style</a:t>
            </a:r>
          </a:p>
        </p:txBody>
      </p:sp>
      <p:sp>
        <p:nvSpPr>
          <p:cNvPr id="16" name="Text Placeholder 15">
            <a:extLst>
              <a:ext uri="{FF2B5EF4-FFF2-40B4-BE49-F238E27FC236}">
                <a16:creationId xmlns:a16="http://schemas.microsoft.com/office/drawing/2014/main" id="{577EE3CE-C476-4801-9EED-0259DEA4B884}"/>
              </a:ext>
            </a:extLst>
          </p:cNvPr>
          <p:cNvSpPr>
            <a:spLocks noGrp="1"/>
          </p:cNvSpPr>
          <p:nvPr>
            <p:ph type="body" sz="quarter" idx="10" hasCustomPrompt="1"/>
          </p:nvPr>
        </p:nvSpPr>
        <p:spPr>
          <a:xfrm>
            <a:off x="8481426" y="423504"/>
            <a:ext cx="3073513" cy="655688"/>
          </a:xfrm>
        </p:spPr>
        <p:txBody>
          <a:bodyPr anchor="t">
            <a:normAutofit/>
          </a:bodyPr>
          <a:lstStyle>
            <a:lvl1pPr marL="0" indent="0" algn="r">
              <a:spcBef>
                <a:spcPts val="0"/>
              </a:spcBef>
              <a:buNone/>
              <a:defRPr sz="1500" b="1">
                <a:latin typeface="Montserrat" panose="00000500000000000000"/>
              </a:defRPr>
            </a:lvl1pPr>
          </a:lstStyle>
          <a:p>
            <a:pPr lvl="0"/>
            <a:r>
              <a:rPr lang="en-US"/>
              <a:t>Occasion</a:t>
            </a:r>
          </a:p>
          <a:p>
            <a:pPr lvl="0"/>
            <a:r>
              <a:rPr lang="en-US"/>
              <a:t>Location, Date</a:t>
            </a:r>
          </a:p>
        </p:txBody>
      </p:sp>
      <p:pic>
        <p:nvPicPr>
          <p:cNvPr id="6" name="Picture 5" descr="Shape&#10;&#10;Description automatically generated with medium confidence">
            <a:extLst>
              <a:ext uri="{FF2B5EF4-FFF2-40B4-BE49-F238E27FC236}">
                <a16:creationId xmlns:a16="http://schemas.microsoft.com/office/drawing/2014/main" id="{56F99A0B-9871-4F97-BA20-4BC118D18E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1791434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9DD4BC-88CF-4618-97E2-142857095F4A}"/>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
        <p:nvSpPr>
          <p:cNvPr id="8" name="Text Placeholder 22">
            <a:extLst>
              <a:ext uri="{FF2B5EF4-FFF2-40B4-BE49-F238E27FC236}">
                <a16:creationId xmlns:a16="http://schemas.microsoft.com/office/drawing/2014/main" id="{81A81CE4-1393-461E-8F96-59469211E97C}"/>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
        <p:nvSpPr>
          <p:cNvPr id="9" name="Text Placeholder 20">
            <a:extLst>
              <a:ext uri="{FF2B5EF4-FFF2-40B4-BE49-F238E27FC236}">
                <a16:creationId xmlns:a16="http://schemas.microsoft.com/office/drawing/2014/main" id="{0EC84139-D2C1-45AD-A43C-E282B206402F}"/>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Tree>
    <p:extLst>
      <p:ext uri="{BB962C8B-B14F-4D97-AF65-F5344CB8AC3E}">
        <p14:creationId xmlns:p14="http://schemas.microsoft.com/office/powerpoint/2010/main" val="262133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5F305-0897-4B7D-9010-678F0F22FB7A}"/>
              </a:ext>
            </a:extLst>
          </p:cNvPr>
          <p:cNvSpPr>
            <a:spLocks noGrp="1"/>
          </p:cNvSpPr>
          <p:nvPr>
            <p:ph type="title"/>
          </p:nvPr>
        </p:nvSpPr>
        <p:spPr>
          <a:xfrm>
            <a:off x="838200" y="789709"/>
            <a:ext cx="10515600" cy="900981"/>
          </a:xfrm>
        </p:spPr>
        <p:txBody>
          <a:bodyPr/>
          <a:lstStyle/>
          <a:p>
            <a:r>
              <a:rPr lang="en-US" dirty="0"/>
              <a:t>Click to edit Master title style</a:t>
            </a:r>
          </a:p>
        </p:txBody>
      </p:sp>
    </p:spTree>
    <p:extLst>
      <p:ext uri="{BB962C8B-B14F-4D97-AF65-F5344CB8AC3E}">
        <p14:creationId xmlns:p14="http://schemas.microsoft.com/office/powerpoint/2010/main" val="160476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endParaRPr lang="en-US" sz="1125" b="1" spc="-38">
              <a:latin typeface="Roboto" panose="02000000000000000000" pitchFamily="2" charset="0"/>
              <a:ea typeface="Roboto" panose="02000000000000000000" pitchFamily="2" charset="0"/>
            </a:endParaRPr>
          </a:p>
        </p:txBody>
      </p:sp>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599568" y="1828799"/>
            <a:ext cx="10849889" cy="4301461"/>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dirty="0"/>
              <a:t>Presentation Title or Section</a:t>
            </a:r>
          </a:p>
        </p:txBody>
      </p:sp>
    </p:spTree>
    <p:extLst>
      <p:ext uri="{BB962C8B-B14F-4D97-AF65-F5344CB8AC3E}">
        <p14:creationId xmlns:p14="http://schemas.microsoft.com/office/powerpoint/2010/main" val="70688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603504"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6066816" y="1873189"/>
            <a:ext cx="5257800" cy="4303774"/>
          </a:xfrm>
        </p:spPr>
        <p:txBody>
          <a:bodyPr/>
          <a:lstStyle>
            <a:lvl1pPr>
              <a:defRPr sz="1800">
                <a:latin typeface="Roboto" panose="02000000000000000000"/>
              </a:defRPr>
            </a:lvl1pPr>
            <a:lvl2pPr>
              <a:defRPr sz="1650">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pic>
        <p:nvPicPr>
          <p:cNvPr id="6" name="Picture 5" descr="Shape&#10;&#10;Description automatically generated with medium confidence">
            <a:extLst>
              <a:ext uri="{FF2B5EF4-FFF2-40B4-BE49-F238E27FC236}">
                <a16:creationId xmlns:a16="http://schemas.microsoft.com/office/drawing/2014/main" id="{CA9F16D0-3AE8-4540-9795-41C6A5863F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184478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D34CF9-52A0-44C1-B2B3-59776FA53589}"/>
              </a:ext>
            </a:extLst>
          </p:cNvPr>
          <p:cNvSpPr>
            <a:spLocks noGrp="1"/>
          </p:cNvSpPr>
          <p:nvPr>
            <p:ph type="body" idx="1"/>
          </p:nvPr>
        </p:nvSpPr>
        <p:spPr>
          <a:xfrm>
            <a:off x="603503" y="1819073"/>
            <a:ext cx="5257800" cy="686003"/>
          </a:xfrm>
        </p:spPr>
        <p:txBody>
          <a:bodyPr anchor="b">
            <a:normAutofit/>
          </a:bodyPr>
          <a:lstStyle>
            <a:lvl1pPr marL="0" indent="0">
              <a:buNone/>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42E02-9399-4D80-B43E-A138982AE762}"/>
              </a:ext>
            </a:extLst>
          </p:cNvPr>
          <p:cNvSpPr>
            <a:spLocks noGrp="1"/>
          </p:cNvSpPr>
          <p:nvPr>
            <p:ph sz="half" idx="2"/>
          </p:nvPr>
        </p:nvSpPr>
        <p:spPr>
          <a:xfrm>
            <a:off x="603503"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BDA4C2-0013-451C-8B49-01DD29A98038}"/>
              </a:ext>
            </a:extLst>
          </p:cNvPr>
          <p:cNvSpPr>
            <a:spLocks noGrp="1"/>
          </p:cNvSpPr>
          <p:nvPr>
            <p:ph type="body" sz="quarter" idx="3"/>
          </p:nvPr>
        </p:nvSpPr>
        <p:spPr>
          <a:xfrm>
            <a:off x="6071616" y="1819073"/>
            <a:ext cx="5257800" cy="686003"/>
          </a:xfrm>
        </p:spPr>
        <p:txBody>
          <a:bodyPr anchor="b">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025" b="1">
                <a:latin typeface="Montserrat" panose="000005000000000000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FDFB31-B261-445E-B640-07B39A383C14}"/>
              </a:ext>
            </a:extLst>
          </p:cNvPr>
          <p:cNvSpPr>
            <a:spLocks noGrp="1"/>
          </p:cNvSpPr>
          <p:nvPr>
            <p:ph sz="quarter" idx="4"/>
          </p:nvPr>
        </p:nvSpPr>
        <p:spPr>
          <a:xfrm>
            <a:off x="6071616" y="2611322"/>
            <a:ext cx="5257800" cy="357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0">
            <a:extLst>
              <a:ext uri="{FF2B5EF4-FFF2-40B4-BE49-F238E27FC236}">
                <a16:creationId xmlns:a16="http://schemas.microsoft.com/office/drawing/2014/main" id="{B2CF31AD-C56B-4A2C-9061-FE667637DE7F}"/>
              </a:ext>
            </a:extLst>
          </p:cNvPr>
          <p:cNvSpPr>
            <a:spLocks noGrp="1"/>
          </p:cNvSpPr>
          <p:nvPr>
            <p:ph type="body" sz="quarter" idx="13"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sp>
        <p:nvSpPr>
          <p:cNvPr id="16" name="TextBox 15">
            <a:extLst>
              <a:ext uri="{FF2B5EF4-FFF2-40B4-BE49-F238E27FC236}">
                <a16:creationId xmlns:a16="http://schemas.microsoft.com/office/drawing/2014/main" id="{CA535663-3381-4D4D-833E-3951C034EFC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
        <p:nvSpPr>
          <p:cNvPr id="18" name="Text Placeholder 22">
            <a:extLst>
              <a:ext uri="{FF2B5EF4-FFF2-40B4-BE49-F238E27FC236}">
                <a16:creationId xmlns:a16="http://schemas.microsoft.com/office/drawing/2014/main" id="{EDD822D7-92F9-40A2-952B-DED7F31D17E9}"/>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pic>
        <p:nvPicPr>
          <p:cNvPr id="9" name="Picture 8" descr="Shape&#10;&#10;Description automatically generated with medium confidence">
            <a:extLst>
              <a:ext uri="{FF2B5EF4-FFF2-40B4-BE49-F238E27FC236}">
                <a16:creationId xmlns:a16="http://schemas.microsoft.com/office/drawing/2014/main" id="{71E27646-B101-4EA9-B22E-D5AAB1179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266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9DD4BC-88CF-4618-97E2-142857095F4A}"/>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sp>
        <p:nvSpPr>
          <p:cNvPr id="8" name="Text Placeholder 22">
            <a:extLst>
              <a:ext uri="{FF2B5EF4-FFF2-40B4-BE49-F238E27FC236}">
                <a16:creationId xmlns:a16="http://schemas.microsoft.com/office/drawing/2014/main" id="{81A81CE4-1393-461E-8F96-59469211E97C}"/>
              </a:ext>
            </a:extLst>
          </p:cNvPr>
          <p:cNvSpPr>
            <a:spLocks noGrp="1"/>
          </p:cNvSpPr>
          <p:nvPr>
            <p:ph type="body" sz="quarter" idx="12" hasCustomPrompt="1"/>
          </p:nvPr>
        </p:nvSpPr>
        <p:spPr>
          <a:xfrm>
            <a:off x="6667132" y="146306"/>
            <a:ext cx="4908785" cy="492125"/>
          </a:xfrm>
        </p:spPr>
        <p:txBody>
          <a:bodyPr>
            <a:noAutofit/>
          </a:bodyPr>
          <a:lstStyle>
            <a:lvl1pPr marL="0" indent="0" algn="r">
              <a:buNone/>
              <a:defRPr sz="2325" b="1">
                <a:latin typeface="Montserrat" panose="00000500000000000000"/>
              </a:defRPr>
            </a:lvl1pPr>
          </a:lstStyle>
          <a:p>
            <a:pPr lvl="0"/>
            <a:r>
              <a:rPr lang="en-US"/>
              <a:t>Presentation Title or Section</a:t>
            </a:r>
          </a:p>
        </p:txBody>
      </p:sp>
      <p:sp>
        <p:nvSpPr>
          <p:cNvPr id="9" name="Text Placeholder 20">
            <a:extLst>
              <a:ext uri="{FF2B5EF4-FFF2-40B4-BE49-F238E27FC236}">
                <a16:creationId xmlns:a16="http://schemas.microsoft.com/office/drawing/2014/main" id="{0EC84139-D2C1-45AD-A43C-E282B206402F}"/>
              </a:ext>
            </a:extLst>
          </p:cNvPr>
          <p:cNvSpPr>
            <a:spLocks noGrp="1"/>
          </p:cNvSpPr>
          <p:nvPr>
            <p:ph type="body" sz="quarter" idx="11" hasCustomPrompt="1"/>
          </p:nvPr>
        </p:nvSpPr>
        <p:spPr>
          <a:xfrm>
            <a:off x="603505" y="1133390"/>
            <a:ext cx="7523163" cy="579437"/>
          </a:xfrm>
        </p:spPr>
        <p:txBody>
          <a:bodyPr>
            <a:normAutofit/>
          </a:bodyPr>
          <a:lstStyle>
            <a:lvl1pPr marL="0" indent="0">
              <a:buNone/>
              <a:defRPr sz="2325">
                <a:latin typeface="Montserrat" panose="00000500000000000000"/>
              </a:defRPr>
            </a:lvl1pPr>
            <a:lvl2pPr marL="342900" indent="0">
              <a:buNone/>
              <a:defRPr/>
            </a:lvl2pPr>
          </a:lstStyle>
          <a:p>
            <a:pPr lvl="0"/>
            <a:r>
              <a:rPr lang="en-US"/>
              <a:t>Click to edit Master title styles</a:t>
            </a:r>
          </a:p>
        </p:txBody>
      </p:sp>
      <p:pic>
        <p:nvPicPr>
          <p:cNvPr id="5" name="Picture 4" descr="Shape&#10;&#10;Description automatically generated with medium confidence">
            <a:extLst>
              <a:ext uri="{FF2B5EF4-FFF2-40B4-BE49-F238E27FC236}">
                <a16:creationId xmlns:a16="http://schemas.microsoft.com/office/drawing/2014/main" id="{758FD869-1ECC-497F-A65A-548EB156FD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50884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FF0FD3-B6CD-43E0-B27C-89320C14F471}"/>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pic>
        <p:nvPicPr>
          <p:cNvPr id="3" name="Picture 2" descr="Shape&#10;&#10;Description automatically generated with medium confidence">
            <a:extLst>
              <a:ext uri="{FF2B5EF4-FFF2-40B4-BE49-F238E27FC236}">
                <a16:creationId xmlns:a16="http://schemas.microsoft.com/office/drawing/2014/main" id="{CDAC405A-F834-435D-805B-FEE7DBD0CE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247394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71A5-C1B9-43C0-A5C7-E66E864A62CB}"/>
              </a:ext>
            </a:extLst>
          </p:cNvPr>
          <p:cNvSpPr>
            <a:spLocks noGrp="1"/>
          </p:cNvSpPr>
          <p:nvPr>
            <p:ph type="title"/>
          </p:nvPr>
        </p:nvSpPr>
        <p:spPr>
          <a:xfrm>
            <a:off x="839788" y="714894"/>
            <a:ext cx="3932237" cy="1342505"/>
          </a:xfrm>
        </p:spPr>
        <p:txBody>
          <a:bodyPr anchor="b">
            <a:normAutofit/>
          </a:bodyPr>
          <a:lstStyle>
            <a:lvl1pPr>
              <a:defRPr sz="2325"/>
            </a:lvl1pPr>
          </a:lstStyle>
          <a:p>
            <a:r>
              <a:rPr lang="en-US"/>
              <a:t>Click to edit Master title style</a:t>
            </a:r>
          </a:p>
        </p:txBody>
      </p:sp>
      <p:sp>
        <p:nvSpPr>
          <p:cNvPr id="3" name="Content Placeholder 2">
            <a:extLst>
              <a:ext uri="{FF2B5EF4-FFF2-40B4-BE49-F238E27FC236}">
                <a16:creationId xmlns:a16="http://schemas.microsoft.com/office/drawing/2014/main" id="{6FB6B0E8-F186-45A3-9C79-9A22FAE50C78}"/>
              </a:ext>
            </a:extLst>
          </p:cNvPr>
          <p:cNvSpPr>
            <a:spLocks noGrp="1"/>
          </p:cNvSpPr>
          <p:nvPr>
            <p:ph idx="1"/>
          </p:nvPr>
        </p:nvSpPr>
        <p:spPr>
          <a:xfrm>
            <a:off x="5183188" y="987427"/>
            <a:ext cx="6172200" cy="4873625"/>
          </a:xfrm>
        </p:spPr>
        <p:txBody>
          <a:bodyPr/>
          <a:lstStyle>
            <a:lvl1pPr>
              <a:defRPr sz="2325"/>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78278-9394-4A88-88E8-2A22E2726D0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extBox 7">
            <a:extLst>
              <a:ext uri="{FF2B5EF4-FFF2-40B4-BE49-F238E27FC236}">
                <a16:creationId xmlns:a16="http://schemas.microsoft.com/office/drawing/2014/main" id="{E0D1363A-E3D9-49FD-9E12-6CE11E3034B4}"/>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pic>
        <p:nvPicPr>
          <p:cNvPr id="6" name="Picture 5" descr="Shape&#10;&#10;Description automatically generated with medium confidence">
            <a:extLst>
              <a:ext uri="{FF2B5EF4-FFF2-40B4-BE49-F238E27FC236}">
                <a16:creationId xmlns:a16="http://schemas.microsoft.com/office/drawing/2014/main" id="{17272510-6D53-4BEB-BF71-A5E6184E0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119918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1437-1A0E-47E7-BC65-8DF9C9420B95}"/>
              </a:ext>
            </a:extLst>
          </p:cNvPr>
          <p:cNvSpPr>
            <a:spLocks noGrp="1"/>
          </p:cNvSpPr>
          <p:nvPr>
            <p:ph type="title"/>
          </p:nvPr>
        </p:nvSpPr>
        <p:spPr>
          <a:xfrm>
            <a:off x="839788" y="739833"/>
            <a:ext cx="3932237" cy="1300942"/>
          </a:xfrm>
        </p:spPr>
        <p:txBody>
          <a:bodyPr anchor="b">
            <a:normAutofit/>
          </a:bodyPr>
          <a:lstStyle>
            <a:lvl1pPr>
              <a:defRPr sz="2325"/>
            </a:lvl1pPr>
          </a:lstStyle>
          <a:p>
            <a:r>
              <a:rPr lang="en-US"/>
              <a:t>Click to edit Master title style</a:t>
            </a:r>
          </a:p>
        </p:txBody>
      </p:sp>
      <p:sp>
        <p:nvSpPr>
          <p:cNvPr id="3" name="Picture Placeholder 2">
            <a:extLst>
              <a:ext uri="{FF2B5EF4-FFF2-40B4-BE49-F238E27FC236}">
                <a16:creationId xmlns:a16="http://schemas.microsoft.com/office/drawing/2014/main" id="{FB1C8017-3789-43DC-9EB3-BA6A83C90D0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742AD166-9D1C-4FBA-951A-F346382F537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extBox 7">
            <a:extLst>
              <a:ext uri="{FF2B5EF4-FFF2-40B4-BE49-F238E27FC236}">
                <a16:creationId xmlns:a16="http://schemas.microsoft.com/office/drawing/2014/main" id="{F106C967-905F-4BF8-886E-7C4AFBF9DE15}"/>
              </a:ext>
            </a:extLst>
          </p:cNvPr>
          <p:cNvSpPr txBox="1"/>
          <p:nvPr userDrawn="1"/>
        </p:nvSpPr>
        <p:spPr>
          <a:xfrm>
            <a:off x="9918701" y="6349600"/>
            <a:ext cx="1739900" cy="265457"/>
          </a:xfrm>
          <a:prstGeom prst="rect">
            <a:avLst/>
          </a:prstGeom>
          <a:solidFill>
            <a:schemeClr val="bg1"/>
          </a:solidFill>
        </p:spPr>
        <p:txBody>
          <a:bodyPr wrap="square" rtlCol="0">
            <a:spAutoFit/>
          </a:bodyPr>
          <a:lstStyle/>
          <a:p>
            <a:pPr algn="r">
              <a:spcAft>
                <a:spcPts val="1350"/>
              </a:spcAft>
            </a:pPr>
            <a:fld id="{B87189C6-61C7-4D23-9A40-B5051EB6F912}" type="slidenum">
              <a:rPr lang="en-US" sz="1125" b="1" spc="-38" smtClean="0">
                <a:latin typeface="Roboto" panose="02000000000000000000" pitchFamily="2" charset="0"/>
                <a:ea typeface="Roboto" panose="02000000000000000000" pitchFamily="2" charset="0"/>
              </a:rPr>
              <a:pPr algn="r">
                <a:spcAft>
                  <a:spcPts val="1350"/>
                </a:spcAft>
              </a:pPr>
              <a:t>‹#›</a:t>
            </a:fld>
            <a:endParaRPr lang="en-US" sz="1125" b="1" spc="-38">
              <a:latin typeface="Roboto" panose="02000000000000000000" pitchFamily="2" charset="0"/>
              <a:ea typeface="Roboto" panose="02000000000000000000" pitchFamily="2" charset="0"/>
            </a:endParaRPr>
          </a:p>
        </p:txBody>
      </p:sp>
      <p:pic>
        <p:nvPicPr>
          <p:cNvPr id="6" name="Picture 5" descr="Shape&#10;&#10;Description automatically generated with medium confidence">
            <a:extLst>
              <a:ext uri="{FF2B5EF4-FFF2-40B4-BE49-F238E27FC236}">
                <a16:creationId xmlns:a16="http://schemas.microsoft.com/office/drawing/2014/main" id="{F70553BC-600B-4DED-BEC2-4ECD26D85B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139034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37D50-D71D-4383-9FB2-9774DFD61E01}"/>
              </a:ext>
            </a:extLst>
          </p:cNvPr>
          <p:cNvSpPr>
            <a:spLocks noGrp="1"/>
          </p:cNvSpPr>
          <p:nvPr>
            <p:ph type="title"/>
          </p:nvPr>
        </p:nvSpPr>
        <p:spPr>
          <a:xfrm>
            <a:off x="838200" y="764771"/>
            <a:ext cx="10515600" cy="925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D6B2EEC-C745-4580-B188-27D975FE8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medium confidence">
            <a:extLst>
              <a:ext uri="{FF2B5EF4-FFF2-40B4-BE49-F238E27FC236}">
                <a16:creationId xmlns:a16="http://schemas.microsoft.com/office/drawing/2014/main" id="{434DEB0F-8D3D-4FA7-AC01-F31F497E1D9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95514" y="-191116"/>
            <a:ext cx="3695964" cy="1112485"/>
          </a:xfrm>
          <a:prstGeom prst="rect">
            <a:avLst/>
          </a:prstGeom>
        </p:spPr>
      </p:pic>
    </p:spTree>
    <p:extLst>
      <p:ext uri="{BB962C8B-B14F-4D97-AF65-F5344CB8AC3E}">
        <p14:creationId xmlns:p14="http://schemas.microsoft.com/office/powerpoint/2010/main" val="22126367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672" r:id="rId15"/>
    <p:sldLayoutId id="2147483686" r:id="rId16"/>
    <p:sldLayoutId id="2147483673" r:id="rId17"/>
    <p:sldLayoutId id="2147483674" r:id="rId18"/>
    <p:sldLayoutId id="2147483675" r:id="rId19"/>
    <p:sldLayoutId id="2147483676" r:id="rId20"/>
    <p:sldLayoutId id="2147483687" r:id="rId2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ontserrat" panose="0000050000000000000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Roboto" panose="0200000000000000000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Roboto" panose="0200000000000000000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panose="0200000000000000000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8">
            <a:extLst>
              <a:ext uri="{FF2B5EF4-FFF2-40B4-BE49-F238E27FC236}">
                <a16:creationId xmlns:a16="http://schemas.microsoft.com/office/drawing/2014/main" id="{5D4751E3-661D-469C-A631-123FA72329BB}"/>
              </a:ext>
            </a:extLst>
          </p:cNvPr>
          <p:cNvSpPr>
            <a:spLocks noChangeArrowheads="1"/>
          </p:cNvSpPr>
          <p:nvPr/>
        </p:nvSpPr>
        <p:spPr bwMode="auto">
          <a:xfrm>
            <a:off x="1981200" y="2667000"/>
            <a:ext cx="830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333399"/>
                </a:solidFill>
              </a:rPr>
              <a:t>Valuation, Quantity Measurement, </a:t>
            </a:r>
          </a:p>
          <a:p>
            <a:pPr algn="ctr" eaLnBrk="1" hangingPunct="1">
              <a:spcBef>
                <a:spcPct val="0"/>
              </a:spcBef>
              <a:buFontTx/>
              <a:buNone/>
            </a:pPr>
            <a:r>
              <a:rPr lang="en-US" altLang="en-US" sz="3600" b="1" dirty="0">
                <a:solidFill>
                  <a:srgbClr val="333399"/>
                </a:solidFill>
              </a:rPr>
              <a:t>Partner Country, Mode of Transport</a:t>
            </a:r>
          </a:p>
          <a:p>
            <a:pPr algn="ctr" eaLnBrk="1" hangingPunct="1">
              <a:spcBef>
                <a:spcPct val="0"/>
              </a:spcBef>
              <a:buFontTx/>
              <a:buNone/>
            </a:pPr>
            <a:endParaRPr lang="en-US" altLang="en-US" sz="3600" b="1" dirty="0">
              <a:solidFill>
                <a:srgbClr val="333399"/>
              </a:solidFill>
            </a:endParaRPr>
          </a:p>
        </p:txBody>
      </p:sp>
      <p:sp>
        <p:nvSpPr>
          <p:cNvPr id="10245" name="Rectangle 11">
            <a:extLst>
              <a:ext uri="{FF2B5EF4-FFF2-40B4-BE49-F238E27FC236}">
                <a16:creationId xmlns:a16="http://schemas.microsoft.com/office/drawing/2014/main" id="{3FCE02B6-8596-4BF7-ADCE-A66D399B80A4}"/>
              </a:ext>
            </a:extLst>
          </p:cNvPr>
          <p:cNvSpPr>
            <a:spLocks noChangeArrowheads="1"/>
          </p:cNvSpPr>
          <p:nvPr/>
        </p:nvSpPr>
        <p:spPr bwMode="auto">
          <a:xfrm>
            <a:off x="2057400" y="42672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1600"/>
            </a:br>
            <a:endParaRPr lang="en-US" altLang="en-US" sz="1200" b="1"/>
          </a:p>
        </p:txBody>
      </p:sp>
      <p:pic>
        <p:nvPicPr>
          <p:cNvPr id="10246" name="Picture 3" descr="Description: UN">
            <a:extLst>
              <a:ext uri="{FF2B5EF4-FFF2-40B4-BE49-F238E27FC236}">
                <a16:creationId xmlns:a16="http://schemas.microsoft.com/office/drawing/2014/main" id="{7F960C91-0ED0-454F-88F0-19B761B94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838200"/>
            <a:ext cx="16859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4">
            <a:extLst>
              <a:ext uri="{FF2B5EF4-FFF2-40B4-BE49-F238E27FC236}">
                <a16:creationId xmlns:a16="http://schemas.microsoft.com/office/drawing/2014/main" id="{74D211D8-C619-4E35-BC36-223521B62F7D}"/>
              </a:ext>
            </a:extLst>
          </p:cNvPr>
          <p:cNvSpPr>
            <a:spLocks noChangeArrowheads="1"/>
          </p:cNvSpPr>
          <p:nvPr/>
        </p:nvSpPr>
        <p:spPr bwMode="auto">
          <a:xfrm>
            <a:off x="2133600" y="5943600"/>
            <a:ext cx="8382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a:t>Habib Khan</a:t>
            </a:r>
            <a:br>
              <a:rPr lang="en-US" altLang="en-US" sz="1800" b="1" dirty="0"/>
            </a:br>
            <a:r>
              <a:rPr lang="en-US" altLang="en-US" sz="1800" b="1" dirty="0"/>
              <a:t>United Nations Statistics Division</a:t>
            </a:r>
            <a:br>
              <a:rPr lang="en-US" altLang="en-US" sz="1800" b="1" dirty="0"/>
            </a:br>
            <a:endParaRPr lang="en-US" altLang="en-US" sz="1800" b="1" dirty="0"/>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47A58-2401-FBBC-6CA9-92FECFFC637F}"/>
              </a:ext>
            </a:extLst>
          </p:cNvPr>
          <p:cNvSpPr>
            <a:spLocks noGrp="1"/>
          </p:cNvSpPr>
          <p:nvPr>
            <p:ph sz="half" idx="1"/>
          </p:nvPr>
        </p:nvSpPr>
        <p:spPr>
          <a:xfrm>
            <a:off x="603503" y="1873189"/>
            <a:ext cx="6318291" cy="4303774"/>
          </a:xfrm>
        </p:spPr>
        <p:txBody>
          <a:bodyPr/>
          <a:lstStyle/>
          <a:p>
            <a:r>
              <a:rPr lang="en-US" dirty="0"/>
              <a:t>One of these standard units (SU) is specified for each HS six-digit subheading.</a:t>
            </a:r>
          </a:p>
          <a:p>
            <a:endParaRPr lang="en-US" dirty="0"/>
          </a:p>
          <a:p>
            <a:r>
              <a:rPr lang="en-US" dirty="0"/>
              <a:t>It is </a:t>
            </a:r>
            <a:r>
              <a:rPr lang="en-US" b="1" dirty="0"/>
              <a:t>recommended </a:t>
            </a:r>
            <a:r>
              <a:rPr lang="en-US" dirty="0"/>
              <a:t>that:</a:t>
            </a:r>
          </a:p>
          <a:p>
            <a:pPr lvl="1"/>
            <a:r>
              <a:rPr lang="en-US" dirty="0"/>
              <a:t>countries use the applicable WCO SU.</a:t>
            </a:r>
          </a:p>
          <a:p>
            <a:pPr lvl="1"/>
            <a:r>
              <a:rPr lang="en-US" dirty="0"/>
              <a:t>if SU is other than weight, also compile net weight.</a:t>
            </a:r>
          </a:p>
          <a:p>
            <a:pPr lvl="1"/>
            <a:r>
              <a:rPr lang="en-US" dirty="0"/>
              <a:t>if only gross weight is available, should record it and estimate net weight. </a:t>
            </a:r>
          </a:p>
          <a:p>
            <a:pPr lvl="1"/>
            <a:r>
              <a:rPr lang="en-US" dirty="0"/>
              <a:t>if a unit other than WCO SU is used, provide conversion factor to WCO SU, record original as supplementary quantity.</a:t>
            </a:r>
          </a:p>
        </p:txBody>
      </p:sp>
      <p:graphicFrame>
        <p:nvGraphicFramePr>
          <p:cNvPr id="6" name="Content Placeholder 5">
            <a:extLst>
              <a:ext uri="{FF2B5EF4-FFF2-40B4-BE49-F238E27FC236}">
                <a16:creationId xmlns:a16="http://schemas.microsoft.com/office/drawing/2014/main" id="{1867FB38-C2AC-33E9-3B38-24ACC067CCCE}"/>
              </a:ext>
            </a:extLst>
          </p:cNvPr>
          <p:cNvGraphicFramePr>
            <a:graphicFrameLocks noGrp="1"/>
          </p:cNvGraphicFramePr>
          <p:nvPr>
            <p:ph sz="half" idx="2"/>
            <p:extLst>
              <p:ext uri="{D42A27DB-BD31-4B8C-83A1-F6EECF244321}">
                <p14:modId xmlns:p14="http://schemas.microsoft.com/office/powerpoint/2010/main" val="261304336"/>
              </p:ext>
            </p:extLst>
          </p:nvPr>
        </p:nvGraphicFramePr>
        <p:xfrm>
          <a:off x="7551109" y="1677322"/>
          <a:ext cx="3751299" cy="4006617"/>
        </p:xfrm>
        <a:graphic>
          <a:graphicData uri="http://schemas.openxmlformats.org/drawingml/2006/table">
            <a:tbl>
              <a:tblPr/>
              <a:tblGrid>
                <a:gridCol w="1016918">
                  <a:extLst>
                    <a:ext uri="{9D8B030D-6E8A-4147-A177-3AD203B41FA5}">
                      <a16:colId xmlns:a16="http://schemas.microsoft.com/office/drawing/2014/main" val="2889369396"/>
                    </a:ext>
                  </a:extLst>
                </a:gridCol>
                <a:gridCol w="2734381">
                  <a:extLst>
                    <a:ext uri="{9D8B030D-6E8A-4147-A177-3AD203B41FA5}">
                      <a16:colId xmlns:a16="http://schemas.microsoft.com/office/drawing/2014/main" val="4072453047"/>
                    </a:ext>
                  </a:extLst>
                </a:gridCol>
              </a:tblGrid>
              <a:tr h="583999">
                <a:tc>
                  <a:txBody>
                    <a:bodyPr/>
                    <a:lstStyle/>
                    <a:p>
                      <a:pPr algn="just" rtl="0" fontAlgn="base">
                        <a:lnSpc>
                          <a:spcPts val="1466"/>
                        </a:lnSpc>
                      </a:pPr>
                      <a:r>
                        <a:rPr lang="en-GB" sz="1100" b="0" i="0">
                          <a:effectLst/>
                          <a:latin typeface="Cambria" panose="02040503050406030204" pitchFamily="18" charset="0"/>
                        </a:rPr>
                        <a:t>Weight</a:t>
                      </a:r>
                      <a:r>
                        <a:rPr lang="en-GB" sz="850" b="0" i="0" baseline="30000">
                          <a:effectLst/>
                          <a:latin typeface="Cambria" panose="02040503050406030204" pitchFamily="18" charset="0"/>
                        </a:rPr>
                        <a:t>3</a:t>
                      </a:r>
                      <a:r>
                        <a:rPr lang="en-GB" sz="1100" b="0" i="0">
                          <a:effectLst/>
                          <a:latin typeface="Cambria" panose="02040503050406030204" pitchFamily="18" charset="0"/>
                        </a:rPr>
                        <a:t>  </a:t>
                      </a:r>
                      <a:endParaRPr lang="en-GB" b="0" i="0">
                        <a:effectLst/>
                      </a:endParaRPr>
                    </a:p>
                  </a:txBody>
                  <a:tcPr>
                    <a:lnL>
                      <a:noFill/>
                    </a:lnL>
                    <a:lnR>
                      <a:noFill/>
                    </a:lnR>
                    <a:lnT>
                      <a:noFill/>
                    </a:lnT>
                    <a:lnB>
                      <a:noFill/>
                    </a:lnB>
                    <a:noFill/>
                  </a:tcPr>
                </a:tc>
                <a:tc>
                  <a:txBody>
                    <a:bodyPr/>
                    <a:lstStyle/>
                    <a:p>
                      <a:pPr algn="just" rtl="0" fontAlgn="base">
                        <a:lnSpc>
                          <a:spcPts val="1466"/>
                        </a:lnSpc>
                        <a:buFont typeface="Arial" panose="020B0604020202020204" pitchFamily="34" charset="0"/>
                        <a:buChar char="•"/>
                      </a:pPr>
                      <a:r>
                        <a:rPr lang="en-GB" sz="1100" b="0" i="0">
                          <a:effectLst/>
                          <a:latin typeface="Cambria" panose="02040503050406030204" pitchFamily="18" charset="0"/>
                        </a:rPr>
                        <a:t>kilograms (kg) </a:t>
                      </a:r>
                    </a:p>
                    <a:p>
                      <a:pPr algn="l" rtl="0" fontAlgn="base">
                        <a:lnSpc>
                          <a:spcPts val="1466"/>
                        </a:lnSpc>
                        <a:buFont typeface="Arial" panose="020B0604020202020204" pitchFamily="34" charset="0"/>
                        <a:buChar char="•"/>
                      </a:pPr>
                      <a:r>
                        <a:rPr lang="en-GB" sz="1100" b="0" i="0">
                          <a:effectLst/>
                          <a:latin typeface="Cambria" panose="02040503050406030204" pitchFamily="18" charset="0"/>
                        </a:rPr>
                        <a:t>carat (carat)   </a:t>
                      </a:r>
                    </a:p>
                  </a:txBody>
                  <a:tcPr>
                    <a:lnL>
                      <a:noFill/>
                    </a:lnL>
                    <a:lnR>
                      <a:noFill/>
                    </a:lnR>
                    <a:lnT>
                      <a:noFill/>
                    </a:lnT>
                    <a:lnB>
                      <a:noFill/>
                    </a:lnB>
                    <a:noFill/>
                  </a:tcPr>
                </a:tc>
                <a:extLst>
                  <a:ext uri="{0D108BD9-81ED-4DB2-BD59-A6C34878D82A}">
                    <a16:rowId xmlns:a16="http://schemas.microsoft.com/office/drawing/2014/main" val="532540385"/>
                  </a:ext>
                </a:extLst>
              </a:tr>
              <a:tr h="345478">
                <a:tc>
                  <a:txBody>
                    <a:bodyPr/>
                    <a:lstStyle/>
                    <a:p>
                      <a:pPr algn="just" rtl="0" fontAlgn="base">
                        <a:lnSpc>
                          <a:spcPts val="1466"/>
                        </a:lnSpc>
                      </a:pPr>
                      <a:r>
                        <a:rPr lang="en-GB" sz="1100" b="0" i="0">
                          <a:effectLst/>
                          <a:latin typeface="Cambria" panose="02040503050406030204" pitchFamily="18" charset="0"/>
                        </a:rPr>
                        <a:t>Length </a:t>
                      </a:r>
                      <a:endParaRPr lang="en-GB" b="0" i="0">
                        <a:effectLst/>
                      </a:endParaRPr>
                    </a:p>
                  </a:txBody>
                  <a:tcPr>
                    <a:lnL>
                      <a:noFill/>
                    </a:lnL>
                    <a:lnR>
                      <a:noFill/>
                    </a:lnR>
                    <a:lnT>
                      <a:noFill/>
                    </a:lnT>
                    <a:lnB>
                      <a:noFill/>
                    </a:lnB>
                    <a:noFill/>
                  </a:tcPr>
                </a:tc>
                <a:tc>
                  <a:txBody>
                    <a:bodyPr/>
                    <a:lstStyle/>
                    <a:p>
                      <a:pPr algn="just" rtl="0" fontAlgn="base">
                        <a:lnSpc>
                          <a:spcPts val="1466"/>
                        </a:lnSpc>
                        <a:buFont typeface="Arial" panose="020B0604020202020204" pitchFamily="34" charset="0"/>
                        <a:buChar char="•"/>
                      </a:pPr>
                      <a:r>
                        <a:rPr lang="en-GB" sz="1100" b="0" i="0">
                          <a:effectLst/>
                          <a:latin typeface="Cambria" panose="02040503050406030204" pitchFamily="18" charset="0"/>
                        </a:rPr>
                        <a:t>metres (m) </a:t>
                      </a:r>
                    </a:p>
                  </a:txBody>
                  <a:tcPr>
                    <a:lnL>
                      <a:noFill/>
                    </a:lnL>
                    <a:lnR>
                      <a:noFill/>
                    </a:lnR>
                    <a:lnT>
                      <a:noFill/>
                    </a:lnT>
                    <a:lnB>
                      <a:noFill/>
                    </a:lnB>
                    <a:noFill/>
                  </a:tcPr>
                </a:tc>
                <a:extLst>
                  <a:ext uri="{0D108BD9-81ED-4DB2-BD59-A6C34878D82A}">
                    <a16:rowId xmlns:a16="http://schemas.microsoft.com/office/drawing/2014/main" val="4082534895"/>
                  </a:ext>
                </a:extLst>
              </a:tr>
              <a:tr h="345478">
                <a:tc>
                  <a:txBody>
                    <a:bodyPr/>
                    <a:lstStyle/>
                    <a:p>
                      <a:pPr algn="just" rtl="0" fontAlgn="base">
                        <a:lnSpc>
                          <a:spcPts val="1466"/>
                        </a:lnSpc>
                      </a:pPr>
                      <a:r>
                        <a:rPr lang="en-GB" sz="1100" b="0" i="0">
                          <a:effectLst/>
                          <a:latin typeface="Cambria" panose="02040503050406030204" pitchFamily="18" charset="0"/>
                        </a:rPr>
                        <a:t>Area </a:t>
                      </a:r>
                      <a:endParaRPr lang="en-GB" b="0" i="0">
                        <a:effectLst/>
                      </a:endParaRPr>
                    </a:p>
                  </a:txBody>
                  <a:tcPr>
                    <a:lnL>
                      <a:noFill/>
                    </a:lnL>
                    <a:lnR>
                      <a:noFill/>
                    </a:lnR>
                    <a:lnT>
                      <a:noFill/>
                    </a:lnT>
                    <a:lnB>
                      <a:noFill/>
                    </a:lnB>
                    <a:noFill/>
                  </a:tcPr>
                </a:tc>
                <a:tc>
                  <a:txBody>
                    <a:bodyPr/>
                    <a:lstStyle/>
                    <a:p>
                      <a:pPr algn="just" rtl="0" fontAlgn="base">
                        <a:lnSpc>
                          <a:spcPts val="1466"/>
                        </a:lnSpc>
                        <a:buFont typeface="Arial" panose="020B0604020202020204" pitchFamily="34" charset="0"/>
                        <a:buChar char="•"/>
                      </a:pPr>
                      <a:r>
                        <a:rPr lang="en-GB" sz="1100" b="0" i="0">
                          <a:effectLst/>
                          <a:latin typeface="Cambria" panose="02040503050406030204" pitchFamily="18" charset="0"/>
                        </a:rPr>
                        <a:t>square metres (m</a:t>
                      </a:r>
                      <a:r>
                        <a:rPr lang="en-GB" sz="850" b="0" i="0" baseline="30000">
                          <a:effectLst/>
                          <a:latin typeface="Cambria" panose="02040503050406030204" pitchFamily="18" charset="0"/>
                        </a:rPr>
                        <a:t>2</a:t>
                      </a:r>
                      <a:r>
                        <a:rPr lang="en-GB" sz="1100" b="0" i="0">
                          <a:effectLst/>
                          <a:latin typeface="Cambria" panose="02040503050406030204" pitchFamily="18" charset="0"/>
                        </a:rPr>
                        <a:t>) </a:t>
                      </a:r>
                    </a:p>
                  </a:txBody>
                  <a:tcPr>
                    <a:lnL>
                      <a:noFill/>
                    </a:lnL>
                    <a:lnR>
                      <a:noFill/>
                    </a:lnR>
                    <a:lnT>
                      <a:noFill/>
                    </a:lnT>
                    <a:lnB>
                      <a:noFill/>
                    </a:lnB>
                    <a:noFill/>
                  </a:tcPr>
                </a:tc>
                <a:extLst>
                  <a:ext uri="{0D108BD9-81ED-4DB2-BD59-A6C34878D82A}">
                    <a16:rowId xmlns:a16="http://schemas.microsoft.com/office/drawing/2014/main" val="1421935236"/>
                  </a:ext>
                </a:extLst>
              </a:tr>
              <a:tr h="583999">
                <a:tc>
                  <a:txBody>
                    <a:bodyPr/>
                    <a:lstStyle/>
                    <a:p>
                      <a:pPr algn="just" rtl="0" fontAlgn="base">
                        <a:lnSpc>
                          <a:spcPts val="1466"/>
                        </a:lnSpc>
                      </a:pPr>
                      <a:r>
                        <a:rPr lang="en-GB" sz="1100" b="0" i="0">
                          <a:effectLst/>
                          <a:latin typeface="Cambria" panose="02040503050406030204" pitchFamily="18" charset="0"/>
                        </a:rPr>
                        <a:t>Volume </a:t>
                      </a:r>
                      <a:endParaRPr lang="en-GB" b="0" i="0">
                        <a:effectLst/>
                      </a:endParaRPr>
                    </a:p>
                  </a:txBody>
                  <a:tcPr>
                    <a:lnL>
                      <a:noFill/>
                    </a:lnL>
                    <a:lnR>
                      <a:noFill/>
                    </a:lnR>
                    <a:lnT>
                      <a:noFill/>
                    </a:lnT>
                    <a:lnB>
                      <a:noFill/>
                    </a:lnB>
                    <a:noFill/>
                  </a:tcPr>
                </a:tc>
                <a:tc>
                  <a:txBody>
                    <a:bodyPr/>
                    <a:lstStyle/>
                    <a:p>
                      <a:pPr algn="just" rtl="0" fontAlgn="base">
                        <a:lnSpc>
                          <a:spcPts val="1466"/>
                        </a:lnSpc>
                        <a:buFont typeface="Arial" panose="020B0604020202020204" pitchFamily="34" charset="0"/>
                        <a:buChar char="•"/>
                      </a:pPr>
                      <a:r>
                        <a:rPr lang="en-GB" sz="1100" b="0" i="0">
                          <a:effectLst/>
                          <a:latin typeface="Cambria" panose="02040503050406030204" pitchFamily="18" charset="0"/>
                        </a:rPr>
                        <a:t>cubic metres (m</a:t>
                      </a:r>
                      <a:r>
                        <a:rPr lang="en-GB" sz="850" b="0" i="0" baseline="30000">
                          <a:effectLst/>
                          <a:latin typeface="Cambria" panose="02040503050406030204" pitchFamily="18" charset="0"/>
                        </a:rPr>
                        <a:t>3</a:t>
                      </a:r>
                      <a:r>
                        <a:rPr lang="en-GB" sz="1100" b="0" i="0">
                          <a:effectLst/>
                          <a:latin typeface="Cambria" panose="02040503050406030204" pitchFamily="18" charset="0"/>
                        </a:rPr>
                        <a:t>) </a:t>
                      </a:r>
                    </a:p>
                    <a:p>
                      <a:pPr algn="just" rtl="0" fontAlgn="base">
                        <a:lnSpc>
                          <a:spcPts val="1466"/>
                        </a:lnSpc>
                        <a:buFont typeface="Arial" panose="020B0604020202020204" pitchFamily="34" charset="0"/>
                        <a:buChar char="•"/>
                      </a:pPr>
                      <a:r>
                        <a:rPr lang="en-GB" sz="1100" b="0" i="0">
                          <a:effectLst/>
                          <a:latin typeface="Cambria" panose="02040503050406030204" pitchFamily="18" charset="0"/>
                        </a:rPr>
                        <a:t>litres (l) </a:t>
                      </a:r>
                    </a:p>
                  </a:txBody>
                  <a:tcPr>
                    <a:lnL>
                      <a:noFill/>
                    </a:lnL>
                    <a:lnR>
                      <a:noFill/>
                    </a:lnR>
                    <a:lnT>
                      <a:noFill/>
                    </a:lnT>
                    <a:lnB>
                      <a:noFill/>
                    </a:lnB>
                    <a:noFill/>
                  </a:tcPr>
                </a:tc>
                <a:extLst>
                  <a:ext uri="{0D108BD9-81ED-4DB2-BD59-A6C34878D82A}">
                    <a16:rowId xmlns:a16="http://schemas.microsoft.com/office/drawing/2014/main" val="1857480734"/>
                  </a:ext>
                </a:extLst>
              </a:tr>
              <a:tr h="589115">
                <a:tc>
                  <a:txBody>
                    <a:bodyPr/>
                    <a:lstStyle/>
                    <a:p>
                      <a:pPr algn="just" rtl="0" fontAlgn="base">
                        <a:lnSpc>
                          <a:spcPts val="1466"/>
                        </a:lnSpc>
                      </a:pPr>
                      <a:r>
                        <a:rPr lang="en-GB" sz="1100" b="0" i="0">
                          <a:effectLst/>
                          <a:latin typeface="Cambria" panose="02040503050406030204" pitchFamily="18" charset="0"/>
                        </a:rPr>
                        <a:t>Electrical power </a:t>
                      </a:r>
                      <a:endParaRPr lang="en-GB" b="0" i="0">
                        <a:effectLst/>
                      </a:endParaRPr>
                    </a:p>
                  </a:txBody>
                  <a:tcPr>
                    <a:lnL>
                      <a:noFill/>
                    </a:lnL>
                    <a:lnR>
                      <a:noFill/>
                    </a:lnR>
                    <a:lnT>
                      <a:noFill/>
                    </a:lnT>
                    <a:lnB>
                      <a:noFill/>
                    </a:lnB>
                    <a:noFill/>
                  </a:tcPr>
                </a:tc>
                <a:tc>
                  <a:txBody>
                    <a:bodyPr/>
                    <a:lstStyle/>
                    <a:p>
                      <a:pPr algn="just" rtl="0" fontAlgn="base">
                        <a:lnSpc>
                          <a:spcPts val="1466"/>
                        </a:lnSpc>
                        <a:buFont typeface="Arial" panose="020B0604020202020204" pitchFamily="34" charset="0"/>
                        <a:buChar char="•"/>
                      </a:pPr>
                      <a:r>
                        <a:rPr lang="en-GB" sz="1100" b="0" i="0">
                          <a:effectLst/>
                          <a:latin typeface="Cambria" panose="02040503050406030204" pitchFamily="18" charset="0"/>
                        </a:rPr>
                        <a:t>1,000 kilowatt-hours (1,000 Kwh) </a:t>
                      </a:r>
                    </a:p>
                  </a:txBody>
                  <a:tcPr>
                    <a:lnL>
                      <a:noFill/>
                    </a:lnL>
                    <a:lnR>
                      <a:noFill/>
                    </a:lnR>
                    <a:lnT>
                      <a:noFill/>
                    </a:lnT>
                    <a:lnB>
                      <a:noFill/>
                    </a:lnB>
                    <a:noFill/>
                  </a:tcPr>
                </a:tc>
                <a:extLst>
                  <a:ext uri="{0D108BD9-81ED-4DB2-BD59-A6C34878D82A}">
                    <a16:rowId xmlns:a16="http://schemas.microsoft.com/office/drawing/2014/main" val="2967468134"/>
                  </a:ext>
                </a:extLst>
              </a:tr>
              <a:tr h="1558548">
                <a:tc>
                  <a:txBody>
                    <a:bodyPr/>
                    <a:lstStyle/>
                    <a:p>
                      <a:pPr algn="just" rtl="0" fontAlgn="base">
                        <a:lnSpc>
                          <a:spcPts val="1466"/>
                        </a:lnSpc>
                      </a:pPr>
                      <a:r>
                        <a:rPr lang="en-GB" sz="1100" b="0" i="0">
                          <a:effectLst/>
                          <a:latin typeface="Cambria" panose="02040503050406030204" pitchFamily="18" charset="0"/>
                        </a:rPr>
                        <a:t>Number (units) </a:t>
                      </a:r>
                      <a:endParaRPr lang="en-GB" b="0" i="0">
                        <a:effectLst/>
                      </a:endParaRPr>
                    </a:p>
                  </a:txBody>
                  <a:tcPr>
                    <a:lnL>
                      <a:noFill/>
                    </a:lnL>
                    <a:lnR>
                      <a:noFill/>
                    </a:lnR>
                    <a:lnT>
                      <a:noFill/>
                    </a:lnT>
                    <a:lnB>
                      <a:noFill/>
                    </a:lnB>
                    <a:noFill/>
                  </a:tcPr>
                </a:tc>
                <a:tc>
                  <a:txBody>
                    <a:bodyPr/>
                    <a:lstStyle/>
                    <a:p>
                      <a:pPr algn="just" rtl="0" fontAlgn="base">
                        <a:lnSpc>
                          <a:spcPts val="1466"/>
                        </a:lnSpc>
                        <a:buFont typeface="Arial" panose="020B0604020202020204" pitchFamily="34" charset="0"/>
                        <a:buChar char="•"/>
                      </a:pPr>
                      <a:r>
                        <a:rPr lang="en-US" sz="1100" b="0" i="0" dirty="0">
                          <a:effectLst/>
                          <a:latin typeface="Cambria" panose="02040503050406030204" pitchFamily="18" charset="0"/>
                        </a:rPr>
                        <a:t>pieces/items (u) </a:t>
                      </a:r>
                    </a:p>
                    <a:p>
                      <a:pPr algn="just" rtl="0" fontAlgn="base">
                        <a:lnSpc>
                          <a:spcPts val="1466"/>
                        </a:lnSpc>
                        <a:buFont typeface="Arial" panose="020B0604020202020204" pitchFamily="34" charset="0"/>
                        <a:buChar char="•"/>
                      </a:pPr>
                      <a:r>
                        <a:rPr lang="en-US" sz="1100" b="0" i="0" dirty="0">
                          <a:effectLst/>
                          <a:latin typeface="Cambria" panose="02040503050406030204" pitchFamily="18" charset="0"/>
                        </a:rPr>
                        <a:t>pairs (2u) </a:t>
                      </a:r>
                    </a:p>
                    <a:p>
                      <a:pPr algn="just" rtl="0" fontAlgn="base">
                        <a:lnSpc>
                          <a:spcPts val="1466"/>
                        </a:lnSpc>
                        <a:buFont typeface="Arial" panose="020B0604020202020204" pitchFamily="34" charset="0"/>
                        <a:buChar char="•"/>
                      </a:pPr>
                      <a:r>
                        <a:rPr lang="en-US" sz="1100" b="0" i="0" dirty="0">
                          <a:effectLst/>
                          <a:latin typeface="Cambria" panose="02040503050406030204" pitchFamily="18" charset="0"/>
                        </a:rPr>
                        <a:t>dozens (12u) </a:t>
                      </a:r>
                    </a:p>
                    <a:p>
                      <a:pPr algn="just" rtl="0" fontAlgn="base">
                        <a:lnSpc>
                          <a:spcPts val="1466"/>
                        </a:lnSpc>
                        <a:buFont typeface="Arial" panose="020B0604020202020204" pitchFamily="34" charset="0"/>
                        <a:buChar char="•"/>
                      </a:pPr>
                      <a:r>
                        <a:rPr lang="en-US" sz="1100" b="0" i="0" dirty="0">
                          <a:effectLst/>
                          <a:latin typeface="Cambria" panose="02040503050406030204" pitchFamily="18" charset="0"/>
                        </a:rPr>
                        <a:t>thousands of pieces/items (1,000u) </a:t>
                      </a:r>
                    </a:p>
                    <a:p>
                      <a:pPr algn="just" rtl="0" fontAlgn="base">
                        <a:lnSpc>
                          <a:spcPts val="1466"/>
                        </a:lnSpc>
                        <a:buFont typeface="Arial" panose="020B0604020202020204" pitchFamily="34" charset="0"/>
                        <a:buChar char="•"/>
                      </a:pPr>
                      <a:r>
                        <a:rPr lang="en-US" sz="1100" b="0" i="0" dirty="0">
                          <a:effectLst/>
                          <a:latin typeface="Cambria" panose="02040503050406030204" pitchFamily="18" charset="0"/>
                        </a:rPr>
                        <a:t>packs (u (set/pack)) </a:t>
                      </a:r>
                    </a:p>
                  </a:txBody>
                  <a:tcPr>
                    <a:lnL>
                      <a:noFill/>
                    </a:lnL>
                    <a:lnR>
                      <a:noFill/>
                    </a:lnR>
                    <a:lnT>
                      <a:noFill/>
                    </a:lnT>
                    <a:lnB>
                      <a:noFill/>
                    </a:lnB>
                    <a:noFill/>
                  </a:tcPr>
                </a:tc>
                <a:extLst>
                  <a:ext uri="{0D108BD9-81ED-4DB2-BD59-A6C34878D82A}">
                    <a16:rowId xmlns:a16="http://schemas.microsoft.com/office/drawing/2014/main" val="2880058311"/>
                  </a:ext>
                </a:extLst>
              </a:tr>
            </a:tbl>
          </a:graphicData>
        </a:graphic>
      </p:graphicFrame>
      <p:sp>
        <p:nvSpPr>
          <p:cNvPr id="4" name="Text Placeholder 3">
            <a:extLst>
              <a:ext uri="{FF2B5EF4-FFF2-40B4-BE49-F238E27FC236}">
                <a16:creationId xmlns:a16="http://schemas.microsoft.com/office/drawing/2014/main" id="{58BD4928-EFFE-03C9-4AA4-C00653F890A1}"/>
              </a:ext>
            </a:extLst>
          </p:cNvPr>
          <p:cNvSpPr>
            <a:spLocks noGrp="1"/>
          </p:cNvSpPr>
          <p:nvPr>
            <p:ph type="body" sz="quarter" idx="11"/>
          </p:nvPr>
        </p:nvSpPr>
        <p:spPr/>
        <p:txBody>
          <a:bodyPr/>
          <a:lstStyle/>
          <a:p>
            <a:r>
              <a:rPr lang="en-US" dirty="0"/>
              <a:t>WCO Standards units of quantity</a:t>
            </a:r>
          </a:p>
        </p:txBody>
      </p:sp>
      <p:sp>
        <p:nvSpPr>
          <p:cNvPr id="5" name="Text Placeholder 4">
            <a:extLst>
              <a:ext uri="{FF2B5EF4-FFF2-40B4-BE49-F238E27FC236}">
                <a16:creationId xmlns:a16="http://schemas.microsoft.com/office/drawing/2014/main" id="{496335E2-5E74-4251-950D-E5830CFCB040}"/>
              </a:ext>
            </a:extLst>
          </p:cNvPr>
          <p:cNvSpPr>
            <a:spLocks noGrp="1"/>
          </p:cNvSpPr>
          <p:nvPr>
            <p:ph type="body" sz="quarter" idx="12"/>
          </p:nvPr>
        </p:nvSpPr>
        <p:spPr/>
        <p:txBody>
          <a:bodyPr/>
          <a:lstStyle/>
          <a:p>
            <a:r>
              <a:rPr lang="en-US" dirty="0"/>
              <a:t>Quantity</a:t>
            </a:r>
          </a:p>
        </p:txBody>
      </p:sp>
    </p:spTree>
    <p:extLst>
      <p:ext uri="{BB962C8B-B14F-4D97-AF65-F5344CB8AC3E}">
        <p14:creationId xmlns:p14="http://schemas.microsoft.com/office/powerpoint/2010/main" val="74356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65C8B2-2357-0D8F-4208-1E5775B1FE6E}"/>
              </a:ext>
            </a:extLst>
          </p:cNvPr>
          <p:cNvSpPr>
            <a:spLocks noGrp="1"/>
          </p:cNvSpPr>
          <p:nvPr>
            <p:ph sz="half" idx="1"/>
          </p:nvPr>
        </p:nvSpPr>
        <p:spPr/>
        <p:txBody>
          <a:bodyPr/>
          <a:lstStyle/>
          <a:p>
            <a:r>
              <a:rPr lang="en-US" dirty="0"/>
              <a:t>Why </a:t>
            </a:r>
            <a:r>
              <a:rPr lang="en-US" dirty="0">
                <a:sym typeface="Wingdings" panose="05000000000000000000" pitchFamily="2" charset="2"/>
              </a:rPr>
              <a:t> c</a:t>
            </a:r>
            <a:r>
              <a:rPr lang="en-US" dirty="0"/>
              <a:t>ommon business practices/conventional units of quantity are sometimes different than WCO SU (e.g. Barrels for crude oil vs kg).</a:t>
            </a:r>
          </a:p>
          <a:p>
            <a:endParaRPr lang="en-US" dirty="0"/>
          </a:p>
          <a:p>
            <a:r>
              <a:rPr lang="en-US" dirty="0"/>
              <a:t>Countries are </a:t>
            </a:r>
            <a:r>
              <a:rPr lang="en-US" b="1" dirty="0"/>
              <a:t>encouraged</a:t>
            </a:r>
            <a:r>
              <a:rPr lang="en-US" dirty="0"/>
              <a:t> to compile supplementary quantity data using the provisional extended list.</a:t>
            </a:r>
          </a:p>
          <a:p>
            <a:endParaRPr lang="en-US" dirty="0"/>
          </a:p>
          <a:p>
            <a:endParaRPr lang="en-US" dirty="0"/>
          </a:p>
          <a:p>
            <a:endParaRPr lang="en-US" dirty="0"/>
          </a:p>
          <a:p>
            <a:endParaRPr lang="en-US" dirty="0"/>
          </a:p>
          <a:p>
            <a:pPr marL="0" indent="0">
              <a:buNone/>
            </a:pPr>
            <a:r>
              <a:rPr lang="en-US" sz="1400" i="1" dirty="0"/>
              <a:t>284410 (natural uranium and its compounds), 100 kg (WCO SU), 65 kg U (IMTS SU)</a:t>
            </a:r>
          </a:p>
          <a:p>
            <a:endParaRPr lang="en-US" dirty="0"/>
          </a:p>
        </p:txBody>
      </p:sp>
      <p:sp>
        <p:nvSpPr>
          <p:cNvPr id="4" name="Text Placeholder 3">
            <a:extLst>
              <a:ext uri="{FF2B5EF4-FFF2-40B4-BE49-F238E27FC236}">
                <a16:creationId xmlns:a16="http://schemas.microsoft.com/office/drawing/2014/main" id="{A933DCC2-8A0E-B866-BA63-C4A3801E754C}"/>
              </a:ext>
            </a:extLst>
          </p:cNvPr>
          <p:cNvSpPr>
            <a:spLocks noGrp="1"/>
          </p:cNvSpPr>
          <p:nvPr>
            <p:ph type="body" sz="quarter" idx="11"/>
          </p:nvPr>
        </p:nvSpPr>
        <p:spPr>
          <a:xfrm>
            <a:off x="603505" y="1133390"/>
            <a:ext cx="7881276" cy="579437"/>
          </a:xfrm>
        </p:spPr>
        <p:txBody>
          <a:bodyPr>
            <a:normAutofit fontScale="92500"/>
          </a:bodyPr>
          <a:lstStyle/>
          <a:p>
            <a:r>
              <a:rPr lang="en-US" dirty="0"/>
              <a:t>Provisional extended list of IMTS Standard Units </a:t>
            </a:r>
            <a:r>
              <a:rPr lang="en-US" dirty="0">
                <a:solidFill>
                  <a:srgbClr val="00B050"/>
                </a:solidFill>
              </a:rPr>
              <a:t>(NEW)</a:t>
            </a:r>
          </a:p>
        </p:txBody>
      </p:sp>
      <p:sp>
        <p:nvSpPr>
          <p:cNvPr id="5" name="Text Placeholder 4">
            <a:extLst>
              <a:ext uri="{FF2B5EF4-FFF2-40B4-BE49-F238E27FC236}">
                <a16:creationId xmlns:a16="http://schemas.microsoft.com/office/drawing/2014/main" id="{67250E6E-73C0-5329-9B7E-AD464102DC9C}"/>
              </a:ext>
            </a:extLst>
          </p:cNvPr>
          <p:cNvSpPr>
            <a:spLocks noGrp="1"/>
          </p:cNvSpPr>
          <p:nvPr>
            <p:ph type="body" sz="quarter" idx="12"/>
          </p:nvPr>
        </p:nvSpPr>
        <p:spPr/>
        <p:txBody>
          <a:bodyPr/>
          <a:lstStyle/>
          <a:p>
            <a:r>
              <a:rPr lang="en-US" dirty="0"/>
              <a:t>Quantity</a:t>
            </a:r>
          </a:p>
        </p:txBody>
      </p:sp>
      <p:graphicFrame>
        <p:nvGraphicFramePr>
          <p:cNvPr id="10" name="Content Placeholder 9">
            <a:extLst>
              <a:ext uri="{FF2B5EF4-FFF2-40B4-BE49-F238E27FC236}">
                <a16:creationId xmlns:a16="http://schemas.microsoft.com/office/drawing/2014/main" id="{E042AD13-9D85-F0C4-B2E7-41828930C458}"/>
              </a:ext>
            </a:extLst>
          </p:cNvPr>
          <p:cNvGraphicFramePr>
            <a:graphicFrameLocks noGrp="1"/>
          </p:cNvGraphicFramePr>
          <p:nvPr>
            <p:ph sz="half" idx="2"/>
          </p:nvPr>
        </p:nvGraphicFramePr>
        <p:xfrm>
          <a:off x="6256720" y="1873250"/>
          <a:ext cx="4879210" cy="4303713"/>
        </p:xfrm>
        <a:graphic>
          <a:graphicData uri="http://schemas.openxmlformats.org/drawingml/2006/table">
            <a:tbl>
              <a:tblPr/>
              <a:tblGrid>
                <a:gridCol w="688094">
                  <a:extLst>
                    <a:ext uri="{9D8B030D-6E8A-4147-A177-3AD203B41FA5}">
                      <a16:colId xmlns:a16="http://schemas.microsoft.com/office/drawing/2014/main" val="109931623"/>
                    </a:ext>
                  </a:extLst>
                </a:gridCol>
                <a:gridCol w="1511721">
                  <a:extLst>
                    <a:ext uri="{9D8B030D-6E8A-4147-A177-3AD203B41FA5}">
                      <a16:colId xmlns:a16="http://schemas.microsoft.com/office/drawing/2014/main" val="4158238724"/>
                    </a:ext>
                  </a:extLst>
                </a:gridCol>
                <a:gridCol w="677668">
                  <a:extLst>
                    <a:ext uri="{9D8B030D-6E8A-4147-A177-3AD203B41FA5}">
                      <a16:colId xmlns:a16="http://schemas.microsoft.com/office/drawing/2014/main" val="3775201764"/>
                    </a:ext>
                  </a:extLst>
                </a:gridCol>
                <a:gridCol w="2001727">
                  <a:extLst>
                    <a:ext uri="{9D8B030D-6E8A-4147-A177-3AD203B41FA5}">
                      <a16:colId xmlns:a16="http://schemas.microsoft.com/office/drawing/2014/main" val="3678453739"/>
                    </a:ext>
                  </a:extLst>
                </a:gridCol>
              </a:tblGrid>
              <a:tr h="302344">
                <a:tc>
                  <a:txBody>
                    <a:bodyPr/>
                    <a:lstStyle/>
                    <a:p>
                      <a:pPr algn="l" fontAlgn="b"/>
                      <a:r>
                        <a:rPr lang="en-GB" sz="900" b="1" i="0" u="none" strike="noStrike">
                          <a:solidFill>
                            <a:srgbClr val="000000"/>
                          </a:solidFill>
                          <a:effectLst/>
                          <a:latin typeface="Calibri" panose="020F0502020204030204" pitchFamily="34" charset="0"/>
                        </a:rPr>
                        <a:t>Abbreviation </a:t>
                      </a:r>
                    </a:p>
                  </a:txBody>
                  <a:tcPr marL="5213" marR="5213" marT="5213" marB="0" anchor="b">
                    <a:lnL>
                      <a:noFill/>
                    </a:lnL>
                    <a:lnR>
                      <a:noFill/>
                    </a:lnR>
                    <a:lnT>
                      <a:noFill/>
                    </a:lnT>
                    <a:lnB>
                      <a:noFill/>
                    </a:lnB>
                    <a:noFill/>
                  </a:tcPr>
                </a:tc>
                <a:tc>
                  <a:txBody>
                    <a:bodyPr/>
                    <a:lstStyle/>
                    <a:p>
                      <a:pPr algn="l" fontAlgn="b"/>
                      <a:r>
                        <a:rPr lang="en-GB" sz="900" b="1" i="0" u="none" strike="noStrike">
                          <a:solidFill>
                            <a:srgbClr val="000000"/>
                          </a:solidFill>
                          <a:effectLst/>
                          <a:latin typeface="Calibri" panose="020F0502020204030204" pitchFamily="34" charset="0"/>
                        </a:rPr>
                        <a:t>Description </a:t>
                      </a:r>
                    </a:p>
                  </a:txBody>
                  <a:tcPr marL="5213" marR="5213" marT="5213" marB="0" anchor="b">
                    <a:lnL>
                      <a:noFill/>
                    </a:lnL>
                    <a:lnR>
                      <a:noFill/>
                    </a:lnR>
                    <a:lnT>
                      <a:noFill/>
                    </a:lnT>
                    <a:lnB>
                      <a:noFill/>
                    </a:lnB>
                    <a:noFill/>
                  </a:tcPr>
                </a:tc>
                <a:tc>
                  <a:txBody>
                    <a:bodyPr/>
                    <a:lstStyle/>
                    <a:p>
                      <a:pPr algn="l" fontAlgn="b"/>
                      <a:r>
                        <a:rPr lang="en-GB" sz="900" b="1" i="0" u="none" strike="noStrike">
                          <a:solidFill>
                            <a:srgbClr val="000000"/>
                          </a:solidFill>
                          <a:effectLst/>
                          <a:latin typeface="Calibri" panose="020F0502020204030204" pitchFamily="34" charset="0"/>
                        </a:rPr>
                        <a:t>Abbreviation </a:t>
                      </a:r>
                    </a:p>
                  </a:txBody>
                  <a:tcPr marL="5213" marR="5213" marT="5213" marB="0" anchor="b">
                    <a:lnL>
                      <a:noFill/>
                    </a:lnL>
                    <a:lnR>
                      <a:noFill/>
                    </a:lnR>
                    <a:lnT>
                      <a:noFill/>
                    </a:lnT>
                    <a:lnB>
                      <a:noFill/>
                    </a:lnB>
                    <a:noFill/>
                  </a:tcPr>
                </a:tc>
                <a:tc>
                  <a:txBody>
                    <a:bodyPr/>
                    <a:lstStyle/>
                    <a:p>
                      <a:r>
                        <a:rPr lang="en-GB" sz="900" b="1" i="0" u="none" strike="noStrike">
                          <a:solidFill>
                            <a:srgbClr val="000000"/>
                          </a:solidFill>
                          <a:effectLst/>
                          <a:latin typeface="Calibri" panose="020F0502020204030204" pitchFamily="34" charset="0"/>
                        </a:rPr>
                        <a:t>Description  </a:t>
                      </a:r>
                      <a:endParaRPr lang="en-US" sz="1100"/>
                    </a:p>
                  </a:txBody>
                  <a:tcPr marL="5213" marR="5213" marT="5213" marB="0" anchor="b">
                    <a:lnL>
                      <a:noFill/>
                    </a:lnL>
                    <a:lnR>
                      <a:noFill/>
                    </a:lnR>
                    <a:lnT>
                      <a:noFill/>
                    </a:lnT>
                    <a:lnB>
                      <a:noFill/>
                    </a:lnB>
                    <a:noFill/>
                  </a:tcPr>
                </a:tc>
                <a:extLst>
                  <a:ext uri="{0D108BD9-81ED-4DB2-BD59-A6C34878D82A}">
                    <a16:rowId xmlns:a16="http://schemas.microsoft.com/office/drawing/2014/main" val="462649312"/>
                  </a:ext>
                </a:extLst>
              </a:tr>
              <a:tr h="302344">
                <a:tc>
                  <a:txBody>
                    <a:bodyPr/>
                    <a:lstStyle/>
                    <a:p>
                      <a:pPr algn="l" fontAlgn="b"/>
                      <a:r>
                        <a:rPr lang="en-GB" sz="900" b="0" i="0" u="none" strike="noStrike">
                          <a:solidFill>
                            <a:srgbClr val="000000"/>
                          </a:solidFill>
                          <a:effectLst/>
                          <a:latin typeface="Calibri" panose="020F0502020204030204" pitchFamily="34" charset="0"/>
                        </a:rPr>
                        <a:t>BBL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Barrels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l alc 100%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Litre pure (100 %) alcohol - l alc. 100%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1327210988"/>
                  </a:ext>
                </a:extLst>
              </a:tr>
              <a:tr h="180364">
                <a:tc>
                  <a:txBody>
                    <a:bodyPr/>
                    <a:lstStyle/>
                    <a:p>
                      <a:pPr algn="l" fontAlgn="b"/>
                      <a:r>
                        <a:rPr lang="en-GB" sz="900" b="0" i="0" u="none" strike="noStrike">
                          <a:solidFill>
                            <a:srgbClr val="000000"/>
                          </a:solidFill>
                          <a:effectLst/>
                          <a:latin typeface="Calibri" panose="020F0502020204030204" pitchFamily="34" charset="0"/>
                        </a:rPr>
                        <a:t>hive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Beehive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head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Head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2326891525"/>
                  </a:ext>
                </a:extLst>
              </a:tr>
              <a:tr h="302344">
                <a:tc>
                  <a:txBody>
                    <a:bodyPr/>
                    <a:lstStyle/>
                    <a:p>
                      <a:pPr algn="l" fontAlgn="b"/>
                      <a:r>
                        <a:rPr lang="en-GB" sz="900" b="0" i="0" u="none" strike="noStrike">
                          <a:solidFill>
                            <a:srgbClr val="000000"/>
                          </a:solidFill>
                          <a:effectLst/>
                          <a:latin typeface="Calibri" panose="020F0502020204030204" pitchFamily="34" charset="0"/>
                        </a:rPr>
                        <a:t>12u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Dozens of items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kg/net eda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drained net weight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4127353992"/>
                  </a:ext>
                </a:extLst>
              </a:tr>
              <a:tr h="453516">
                <a:tc>
                  <a:txBody>
                    <a:bodyPr/>
                    <a:lstStyle/>
                    <a:p>
                      <a:pPr algn="l" fontAlgn="b"/>
                      <a:r>
                        <a:rPr lang="en-GB" sz="900" b="0" i="0" u="none" strike="noStrike">
                          <a:solidFill>
                            <a:srgbClr val="000000"/>
                          </a:solidFill>
                          <a:effectLst/>
                          <a:latin typeface="Calibri" panose="020F0502020204030204" pitchFamily="34" charset="0"/>
                        </a:rPr>
                        <a:t>kWH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Electrical energy in kilowatt-hours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C5H14ClNO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choline chloride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573093233"/>
                  </a:ext>
                </a:extLst>
              </a:tr>
              <a:tr h="180364">
                <a:tc>
                  <a:txBody>
                    <a:bodyPr/>
                    <a:lstStyle/>
                    <a:p>
                      <a:pPr algn="l" fontAlgn="b"/>
                      <a:r>
                        <a:rPr lang="en-GB" sz="900" b="0" i="0" u="none" strike="noStrike">
                          <a:solidFill>
                            <a:srgbClr val="000000"/>
                          </a:solidFill>
                          <a:effectLst/>
                          <a:latin typeface="Calibri" panose="020F0502020204030204" pitchFamily="34" charset="0"/>
                        </a:rPr>
                        <a:t>km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Length in kilometers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P2O5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diphosphorus pentaoxide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229432431"/>
                  </a:ext>
                </a:extLst>
              </a:tr>
              <a:tr h="302344">
                <a:tc>
                  <a:txBody>
                    <a:bodyPr/>
                    <a:lstStyle/>
                    <a:p>
                      <a:pPr algn="l" fontAlgn="b"/>
                      <a:r>
                        <a:rPr lang="en-GB" sz="900" b="0" i="0" u="none" strike="noStrike">
                          <a:solidFill>
                            <a:srgbClr val="000000"/>
                          </a:solidFill>
                          <a:effectLst/>
                          <a:latin typeface="Calibri" panose="020F0502020204030204" pitchFamily="34" charset="0"/>
                        </a:rPr>
                        <a:t>TJ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Terajoule (gross calorific value)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H2O2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hydrogen peroxide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792398496"/>
                  </a:ext>
                </a:extLst>
              </a:tr>
              <a:tr h="302344">
                <a:tc>
                  <a:txBody>
                    <a:bodyPr/>
                    <a:lstStyle/>
                    <a:p>
                      <a:pPr algn="l" fontAlgn="b"/>
                      <a:r>
                        <a:rPr lang="en-GB" sz="900" b="0" i="0" u="none" strike="noStrike">
                          <a:solidFill>
                            <a:srgbClr val="000000"/>
                          </a:solidFill>
                          <a:effectLst/>
                          <a:latin typeface="Calibri" panose="020F0502020204030204" pitchFamily="34" charset="0"/>
                        </a:rPr>
                        <a:t>1000u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Thousands of items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met.am.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methylamines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68111862"/>
                  </a:ext>
                </a:extLst>
              </a:tr>
              <a:tr h="317983">
                <a:tc>
                  <a:txBody>
                    <a:bodyPr/>
                    <a:lstStyle/>
                    <a:p>
                      <a:pPr algn="l" fontAlgn="b"/>
                      <a:r>
                        <a:rPr lang="en-GB" sz="900" b="0" i="0" u="none" strike="noStrike">
                          <a:solidFill>
                            <a:srgbClr val="000000"/>
                          </a:solidFill>
                          <a:effectLst/>
                          <a:latin typeface="Calibri" panose="020F0502020204030204" pitchFamily="34" charset="0"/>
                        </a:rPr>
                        <a:t>1000 m³ </a:t>
                      </a:r>
                    </a:p>
                  </a:txBody>
                  <a:tcPr marL="5213" marR="5213" marT="5213" marB="37532" anchor="b">
                    <a:lnL>
                      <a:noFill/>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Volume in thousand cubic meters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N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nitrogen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043196260"/>
                  </a:ext>
                </a:extLst>
              </a:tr>
              <a:tr h="317983">
                <a:tc>
                  <a:txBody>
                    <a:bodyPr/>
                    <a:lstStyle/>
                    <a:p>
                      <a:pPr algn="l" fontAlgn="b"/>
                      <a:r>
                        <a:rPr lang="en-GB" sz="900" b="0" i="0" u="none" strike="noStrike">
                          <a:solidFill>
                            <a:srgbClr val="000000"/>
                          </a:solidFill>
                          <a:effectLst/>
                          <a:latin typeface="Calibri" panose="020F0502020204030204" pitchFamily="34" charset="0"/>
                        </a:rPr>
                        <a:t>1000 L </a:t>
                      </a:r>
                    </a:p>
                  </a:txBody>
                  <a:tcPr marL="5213" marR="5213" marT="5213" marB="37532" anchor="b">
                    <a:lnL>
                      <a:noFill/>
                    </a:lnL>
                    <a:lnR>
                      <a:noFill/>
                    </a:lnR>
                    <a:lnT>
                      <a:noFill/>
                    </a:lnT>
                    <a:lnB>
                      <a:noFill/>
                    </a:lnB>
                    <a:noFill/>
                  </a:tcPr>
                </a:tc>
                <a:tc>
                  <a:txBody>
                    <a:bodyPr/>
                    <a:lstStyle/>
                    <a:p>
                      <a:pPr algn="l" fontAlgn="b"/>
                      <a:r>
                        <a:rPr lang="en-US" sz="900" b="0" i="0" u="none" strike="noStrike">
                          <a:solidFill>
                            <a:srgbClr val="000000"/>
                          </a:solidFill>
                          <a:effectLst/>
                          <a:latin typeface="Calibri" panose="020F0502020204030204" pitchFamily="34" charset="0"/>
                        </a:rPr>
                        <a:t>Volume in thousands of liters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KOH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potassium hydroxide (caustic potash)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1434192260"/>
                  </a:ext>
                </a:extLst>
              </a:tr>
              <a:tr h="180364">
                <a:tc>
                  <a:txBody>
                    <a:bodyPr/>
                    <a:lstStyle/>
                    <a:p>
                      <a:pPr algn="l" fontAlgn="b"/>
                      <a:r>
                        <a:rPr lang="en-GB" sz="900" b="0" i="0" u="none" strike="noStrike">
                          <a:solidFill>
                            <a:srgbClr val="000000"/>
                          </a:solidFill>
                          <a:effectLst/>
                          <a:latin typeface="Calibri" panose="020F0502020204030204" pitchFamily="34" charset="0"/>
                        </a:rPr>
                        <a:t>g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Weight in grams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K2O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potassium oxide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2154115935"/>
                  </a:ext>
                </a:extLst>
              </a:tr>
              <a:tr h="317983">
                <a:tc>
                  <a:txBody>
                    <a:bodyPr/>
                    <a:lstStyle/>
                    <a:p>
                      <a:pPr algn="l" fontAlgn="b"/>
                      <a:r>
                        <a:rPr lang="en-GB" sz="900" b="0" i="0" u="none" strike="noStrike">
                          <a:solidFill>
                            <a:srgbClr val="000000"/>
                          </a:solidFill>
                          <a:effectLst/>
                          <a:latin typeface="Calibri" panose="020F0502020204030204" pitchFamily="34" charset="0"/>
                        </a:rPr>
                        <a:t>1000 KG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Weight in 1000 kilograms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NaOH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sodium hydroxide (caustic soda)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554221286"/>
                  </a:ext>
                </a:extLst>
              </a:tr>
              <a:tr h="302344">
                <a:tc>
                  <a:txBody>
                    <a:bodyPr/>
                    <a:lstStyle/>
                    <a:p>
                      <a:pPr algn="l" fontAlgn="b"/>
                      <a:r>
                        <a:rPr lang="en-GB" sz="900" b="0" i="0" u="none" strike="noStrike">
                          <a:solidFill>
                            <a:srgbClr val="000000"/>
                          </a:solidFill>
                          <a:effectLst/>
                          <a:latin typeface="Calibri" panose="020F0502020204030204" pitchFamily="34" charset="0"/>
                        </a:rPr>
                        <a:t>Bq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becquerels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90% sdt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substance 90 % dry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556574471"/>
                  </a:ext>
                </a:extLst>
              </a:tr>
              <a:tr h="180364">
                <a:tc>
                  <a:txBody>
                    <a:bodyPr/>
                    <a:lstStyle/>
                    <a:p>
                      <a:pPr algn="l" fontAlgn="b"/>
                      <a:r>
                        <a:rPr lang="en-GB" sz="900" b="0" i="0" u="none" strike="noStrike">
                          <a:solidFill>
                            <a:srgbClr val="000000"/>
                          </a:solidFill>
                          <a:effectLst/>
                          <a:latin typeface="Calibri" panose="020F0502020204030204" pitchFamily="34" charset="0"/>
                        </a:rPr>
                        <a:t>gi F/S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Gram of fissile isotopes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kg U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Kilogram of uranium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395911135"/>
                  </a:ext>
                </a:extLst>
              </a:tr>
              <a:tr h="180364">
                <a:tc>
                  <a:txBody>
                    <a:bodyPr/>
                    <a:lstStyle/>
                    <a:p>
                      <a:pPr algn="l" fontAlgn="b"/>
                      <a:r>
                        <a:rPr lang="en-GB" sz="900" b="0" i="0" u="none" strike="noStrike">
                          <a:solidFill>
                            <a:srgbClr val="000000"/>
                          </a:solidFill>
                          <a:effectLst/>
                          <a:latin typeface="Calibri" panose="020F0502020204030204" pitchFamily="34" charset="0"/>
                        </a:rPr>
                        <a:t>GRT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Gross register ton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ct/l </a:t>
                      </a:r>
                    </a:p>
                  </a:txBody>
                  <a:tcPr marL="5213" marR="5213" marT="5213" marB="37532" anchor="b">
                    <a:lnL>
                      <a:noFill/>
                    </a:lnL>
                    <a:lnR>
                      <a:noFill/>
                    </a:lnR>
                    <a:lnT>
                      <a:noFill/>
                    </a:lnT>
                    <a:lnB>
                      <a:noFill/>
                    </a:lnB>
                    <a:noFill/>
                  </a:tcPr>
                </a:tc>
                <a:tc>
                  <a:txBody>
                    <a:bodyPr/>
                    <a:lstStyle/>
                    <a:p>
                      <a:r>
                        <a:rPr lang="en-GB" sz="900" b="0" i="0" u="none" strike="noStrike">
                          <a:solidFill>
                            <a:srgbClr val="000000"/>
                          </a:solidFill>
                          <a:effectLst/>
                          <a:latin typeface="Calibri" panose="020F0502020204030204" pitchFamily="34" charset="0"/>
                        </a:rPr>
                        <a:t>Carrying capacity in tonnes   </a:t>
                      </a:r>
                      <a:endParaRPr lang="en-US" sz="1100"/>
                    </a:p>
                  </a:txBody>
                  <a:tcPr marL="5213" marR="5213" marT="5213" marB="37532" anchor="b">
                    <a:lnL>
                      <a:noFill/>
                    </a:lnL>
                    <a:lnR>
                      <a:noFill/>
                    </a:lnR>
                    <a:lnT>
                      <a:noFill/>
                    </a:lnT>
                    <a:lnB>
                      <a:noFill/>
                    </a:lnB>
                    <a:noFill/>
                  </a:tcPr>
                </a:tc>
                <a:extLst>
                  <a:ext uri="{0D108BD9-81ED-4DB2-BD59-A6C34878D82A}">
                    <a16:rowId xmlns:a16="http://schemas.microsoft.com/office/drawing/2014/main" val="1073357252"/>
                  </a:ext>
                </a:extLst>
              </a:tr>
              <a:tr h="180364">
                <a:tc>
                  <a:txBody>
                    <a:bodyPr/>
                    <a:lstStyle/>
                    <a:p>
                      <a:pPr algn="l" fontAlgn="b"/>
                      <a:r>
                        <a:rPr lang="en-GB" sz="900" b="0" i="0" u="none" strike="noStrike">
                          <a:solidFill>
                            <a:srgbClr val="000000"/>
                          </a:solidFill>
                          <a:effectLst/>
                          <a:latin typeface="Calibri" panose="020F0502020204030204" pitchFamily="34" charset="0"/>
                        </a:rPr>
                        <a:t>GT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Gross tonnage </a:t>
                      </a:r>
                    </a:p>
                  </a:txBody>
                  <a:tcPr marL="5213" marR="5213" marT="5213" marB="37532" anchor="b">
                    <a:lnL>
                      <a:noFill/>
                    </a:lnL>
                    <a:lnR>
                      <a:noFill/>
                    </a:lnR>
                    <a:lnT>
                      <a:noFill/>
                    </a:lnT>
                    <a:lnB>
                      <a:noFill/>
                    </a:lnB>
                    <a:noFill/>
                  </a:tcPr>
                </a:tc>
                <a:tc>
                  <a:txBody>
                    <a:bodyPr/>
                    <a:lstStyle/>
                    <a:p>
                      <a:pPr algn="l" fontAlgn="b"/>
                      <a:r>
                        <a:rPr lang="en-GB" sz="900" b="0" i="0" u="none" strike="noStrike">
                          <a:solidFill>
                            <a:srgbClr val="000000"/>
                          </a:solidFill>
                          <a:effectLst/>
                          <a:latin typeface="Calibri" panose="020F0502020204030204" pitchFamily="34" charset="0"/>
                        </a:rPr>
                        <a:t>ce/el </a:t>
                      </a:r>
                    </a:p>
                  </a:txBody>
                  <a:tcPr marL="5213" marR="5213" marT="5213" marB="37532" anchor="b">
                    <a:lnL>
                      <a:noFill/>
                    </a:lnL>
                    <a:lnR>
                      <a:noFill/>
                    </a:lnR>
                    <a:lnT>
                      <a:noFill/>
                    </a:lnT>
                    <a:lnB>
                      <a:noFill/>
                    </a:lnB>
                    <a:noFill/>
                  </a:tcPr>
                </a:tc>
                <a:tc>
                  <a:txBody>
                    <a:bodyPr/>
                    <a:lstStyle/>
                    <a:p>
                      <a:r>
                        <a:rPr lang="en-GB" sz="900" b="0" i="0" u="none" strike="noStrike" dirty="0">
                          <a:solidFill>
                            <a:srgbClr val="000000"/>
                          </a:solidFill>
                          <a:effectLst/>
                          <a:latin typeface="Calibri" panose="020F0502020204030204" pitchFamily="34" charset="0"/>
                        </a:rPr>
                        <a:t>Number of cells/elements  </a:t>
                      </a:r>
                      <a:endParaRPr lang="en-US" sz="1100" dirty="0"/>
                    </a:p>
                  </a:txBody>
                  <a:tcPr marL="5213" marR="5213" marT="5213" marB="37532" anchor="b">
                    <a:lnL>
                      <a:noFill/>
                    </a:lnL>
                    <a:lnR>
                      <a:noFill/>
                    </a:lnR>
                    <a:lnT>
                      <a:noFill/>
                    </a:lnT>
                    <a:lnB>
                      <a:noFill/>
                    </a:lnB>
                    <a:noFill/>
                  </a:tcPr>
                </a:tc>
                <a:extLst>
                  <a:ext uri="{0D108BD9-81ED-4DB2-BD59-A6C34878D82A}">
                    <a16:rowId xmlns:a16="http://schemas.microsoft.com/office/drawing/2014/main" val="1999349519"/>
                  </a:ext>
                </a:extLst>
              </a:tr>
            </a:tbl>
          </a:graphicData>
        </a:graphic>
      </p:graphicFrame>
      <p:pic>
        <p:nvPicPr>
          <p:cNvPr id="2050" name="Picture 2" descr="A black and white box with text&#10;&#10;Description automatically generated">
            <a:extLst>
              <a:ext uri="{FF2B5EF4-FFF2-40B4-BE49-F238E27FC236}">
                <a16:creationId xmlns:a16="http://schemas.microsoft.com/office/drawing/2014/main" id="{7220C66F-F3F7-9FC4-AD55-260533B36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03025"/>
            <a:ext cx="548640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796BE-E57E-F057-6B69-598284F351D2}"/>
              </a:ext>
            </a:extLst>
          </p:cNvPr>
          <p:cNvSpPr>
            <a:spLocks noGrp="1"/>
          </p:cNvSpPr>
          <p:nvPr>
            <p:ph sz="half" idx="1"/>
          </p:nvPr>
        </p:nvSpPr>
        <p:spPr/>
        <p:txBody>
          <a:bodyPr/>
          <a:lstStyle/>
          <a:p>
            <a:r>
              <a:rPr lang="en-US" dirty="0"/>
              <a:t>It is </a:t>
            </a:r>
            <a:r>
              <a:rPr lang="en-US" b="1" dirty="0"/>
              <a:t>recommended</a:t>
            </a:r>
            <a:r>
              <a:rPr lang="en-US" dirty="0"/>
              <a:t> that quantity information be validated:</a:t>
            </a:r>
          </a:p>
          <a:p>
            <a:pPr lvl="1"/>
            <a:r>
              <a:rPr lang="en-US" dirty="0"/>
              <a:t>check for inconsistencies and outliers;</a:t>
            </a:r>
          </a:p>
          <a:p>
            <a:pPr lvl="1"/>
            <a:r>
              <a:rPr lang="en-US" dirty="0"/>
              <a:t>estimate/impute missing and outlier quantities;</a:t>
            </a:r>
          </a:p>
          <a:p>
            <a:pPr lvl="1"/>
            <a:r>
              <a:rPr lang="en-US" dirty="0"/>
              <a:t>identify estimated/imputed quantities, provide methodology in metadata.</a:t>
            </a:r>
          </a:p>
          <a:p>
            <a:endParaRPr lang="en-US" dirty="0"/>
          </a:p>
          <a:p>
            <a:r>
              <a:rPr lang="en-US" dirty="0"/>
              <a:t>For uniformity, it is </a:t>
            </a:r>
            <a:r>
              <a:rPr lang="en-US" b="1" dirty="0"/>
              <a:t>recommended</a:t>
            </a:r>
            <a:r>
              <a:rPr lang="en-US" dirty="0"/>
              <a:t> that:</a:t>
            </a:r>
          </a:p>
          <a:p>
            <a:pPr lvl="1"/>
            <a:r>
              <a:rPr lang="en-US" dirty="0"/>
              <a:t>apply same quantity units for all individual six-digit HS subheadings and more detailed headings;</a:t>
            </a:r>
          </a:p>
          <a:p>
            <a:pPr lvl="1"/>
            <a:r>
              <a:rPr lang="en-US" dirty="0"/>
              <a:t>in metadata, provide clear description of the quantity units and conversion factors;</a:t>
            </a:r>
          </a:p>
        </p:txBody>
      </p:sp>
      <p:pic>
        <p:nvPicPr>
          <p:cNvPr id="7" name="Content Placeholder 6">
            <a:extLst>
              <a:ext uri="{FF2B5EF4-FFF2-40B4-BE49-F238E27FC236}">
                <a16:creationId xmlns:a16="http://schemas.microsoft.com/office/drawing/2014/main" id="{11440E61-E952-1555-96C8-94D15516F725}"/>
              </a:ext>
            </a:extLst>
          </p:cNvPr>
          <p:cNvPicPr>
            <a:picLocks noGrp="1" noChangeAspect="1"/>
          </p:cNvPicPr>
          <p:nvPr>
            <p:ph sz="half" idx="2"/>
          </p:nvPr>
        </p:nvPicPr>
        <p:blipFill>
          <a:blip r:embed="rId2"/>
          <a:stretch>
            <a:fillRect/>
          </a:stretch>
        </p:blipFill>
        <p:spPr>
          <a:xfrm>
            <a:off x="6096000" y="2471076"/>
            <a:ext cx="5624467" cy="1346265"/>
          </a:xfrm>
        </p:spPr>
      </p:pic>
      <p:sp>
        <p:nvSpPr>
          <p:cNvPr id="4" name="Text Placeholder 3">
            <a:extLst>
              <a:ext uri="{FF2B5EF4-FFF2-40B4-BE49-F238E27FC236}">
                <a16:creationId xmlns:a16="http://schemas.microsoft.com/office/drawing/2014/main" id="{73A98386-5756-9C3A-A608-DD5F17E8F3A2}"/>
              </a:ext>
            </a:extLst>
          </p:cNvPr>
          <p:cNvSpPr>
            <a:spLocks noGrp="1"/>
          </p:cNvSpPr>
          <p:nvPr>
            <p:ph type="body" sz="quarter" idx="11"/>
          </p:nvPr>
        </p:nvSpPr>
        <p:spPr/>
        <p:txBody>
          <a:bodyPr/>
          <a:lstStyle/>
          <a:p>
            <a:r>
              <a:rPr lang="en-US" dirty="0"/>
              <a:t>Validation and Uniformity</a:t>
            </a:r>
          </a:p>
        </p:txBody>
      </p:sp>
      <p:sp>
        <p:nvSpPr>
          <p:cNvPr id="5" name="Text Placeholder 4">
            <a:extLst>
              <a:ext uri="{FF2B5EF4-FFF2-40B4-BE49-F238E27FC236}">
                <a16:creationId xmlns:a16="http://schemas.microsoft.com/office/drawing/2014/main" id="{E8E34469-ECFB-4ABF-29A8-971598EC99FA}"/>
              </a:ext>
            </a:extLst>
          </p:cNvPr>
          <p:cNvSpPr>
            <a:spLocks noGrp="1"/>
          </p:cNvSpPr>
          <p:nvPr>
            <p:ph type="body" sz="quarter" idx="12"/>
          </p:nvPr>
        </p:nvSpPr>
        <p:spPr/>
        <p:txBody>
          <a:bodyPr/>
          <a:lstStyle/>
          <a:p>
            <a:r>
              <a:rPr lang="en-US" dirty="0"/>
              <a:t>Quantity</a:t>
            </a:r>
          </a:p>
        </p:txBody>
      </p:sp>
    </p:spTree>
    <p:extLst>
      <p:ext uri="{BB962C8B-B14F-4D97-AF65-F5344CB8AC3E}">
        <p14:creationId xmlns:p14="http://schemas.microsoft.com/office/powerpoint/2010/main" val="232681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8A1937-5C7E-2F2A-57D8-90ACF04B97C9}"/>
              </a:ext>
            </a:extLst>
          </p:cNvPr>
          <p:cNvSpPr>
            <a:spLocks noGrp="1"/>
          </p:cNvSpPr>
          <p:nvPr>
            <p:ph type="body" sz="quarter" idx="10"/>
          </p:nvPr>
        </p:nvSpPr>
        <p:spPr/>
        <p:txBody>
          <a:bodyPr/>
          <a:lstStyle/>
          <a:p>
            <a:r>
              <a:rPr lang="en-US" dirty="0"/>
              <a:t>It is </a:t>
            </a:r>
            <a:r>
              <a:rPr lang="en-US" b="1" dirty="0"/>
              <a:t>recommended</a:t>
            </a:r>
            <a:r>
              <a:rPr lang="en-US" dirty="0"/>
              <a:t> that: </a:t>
            </a:r>
          </a:p>
          <a:p>
            <a:pPr lvl="1"/>
            <a:r>
              <a:rPr lang="en-US" dirty="0"/>
              <a:t>In the case of imports, the country of origin be recorded; and </a:t>
            </a:r>
          </a:p>
          <a:p>
            <a:pPr lvl="1"/>
            <a:r>
              <a:rPr lang="en-US" dirty="0"/>
              <a:t>In the case of exports, the country of last known destination be recorded. </a:t>
            </a:r>
          </a:p>
          <a:p>
            <a:endParaRPr lang="en-US" dirty="0"/>
          </a:p>
          <a:p>
            <a:r>
              <a:rPr lang="en-US" dirty="0"/>
              <a:t>It is </a:t>
            </a:r>
            <a:r>
              <a:rPr lang="en-US" b="1" dirty="0"/>
              <a:t>recommended</a:t>
            </a:r>
            <a:r>
              <a:rPr lang="en-US" dirty="0"/>
              <a:t> that country of consignment is recorded as the second partner country attribution for imports. For exports, it’s </a:t>
            </a:r>
            <a:r>
              <a:rPr lang="en-US" b="1" dirty="0"/>
              <a:t>encouraged</a:t>
            </a:r>
            <a:r>
              <a:rPr lang="en-US" dirty="0"/>
              <a:t>.</a:t>
            </a:r>
          </a:p>
          <a:p>
            <a:pPr lvl="1"/>
            <a:r>
              <a:rPr lang="en-US" dirty="0"/>
              <a:t>Country of consignment -&gt; country from which goods were dispatched to the importing country.</a:t>
            </a:r>
          </a:p>
          <a:p>
            <a:endParaRPr lang="en-US" dirty="0"/>
          </a:p>
          <a:p>
            <a:r>
              <a:rPr lang="en-US" dirty="0">
                <a:solidFill>
                  <a:srgbClr val="00B050"/>
                </a:solidFill>
              </a:rPr>
              <a:t>(NEW) </a:t>
            </a:r>
            <a:r>
              <a:rPr lang="en-US" dirty="0"/>
              <a:t>Countries are </a:t>
            </a:r>
            <a:r>
              <a:rPr lang="en-US" b="1" dirty="0"/>
              <a:t>encouraged</a:t>
            </a:r>
            <a:r>
              <a:rPr lang="en-US" dirty="0"/>
              <a:t> to record country of origin for re-exports.</a:t>
            </a:r>
          </a:p>
        </p:txBody>
      </p:sp>
      <p:sp>
        <p:nvSpPr>
          <p:cNvPr id="3" name="Text Placeholder 2">
            <a:extLst>
              <a:ext uri="{FF2B5EF4-FFF2-40B4-BE49-F238E27FC236}">
                <a16:creationId xmlns:a16="http://schemas.microsoft.com/office/drawing/2014/main" id="{FF7B5CF8-D305-298F-771C-46CEF6A00DC3}"/>
              </a:ext>
            </a:extLst>
          </p:cNvPr>
          <p:cNvSpPr>
            <a:spLocks noGrp="1"/>
          </p:cNvSpPr>
          <p:nvPr>
            <p:ph type="body" sz="quarter" idx="11"/>
          </p:nvPr>
        </p:nvSpPr>
        <p:spPr/>
        <p:txBody>
          <a:bodyPr/>
          <a:lstStyle/>
          <a:p>
            <a:r>
              <a:rPr lang="en-US" dirty="0"/>
              <a:t>Partner country</a:t>
            </a:r>
          </a:p>
        </p:txBody>
      </p:sp>
      <p:sp>
        <p:nvSpPr>
          <p:cNvPr id="4" name="Text Placeholder 3">
            <a:extLst>
              <a:ext uri="{FF2B5EF4-FFF2-40B4-BE49-F238E27FC236}">
                <a16:creationId xmlns:a16="http://schemas.microsoft.com/office/drawing/2014/main" id="{ABB52295-83EB-19C4-15F7-3DFF3569DD6A}"/>
              </a:ext>
            </a:extLst>
          </p:cNvPr>
          <p:cNvSpPr>
            <a:spLocks noGrp="1"/>
          </p:cNvSpPr>
          <p:nvPr>
            <p:ph type="body" sz="quarter" idx="12"/>
          </p:nvPr>
        </p:nvSpPr>
        <p:spPr/>
        <p:txBody>
          <a:bodyPr/>
          <a:lstStyle/>
          <a:p>
            <a:r>
              <a:rPr lang="en-US" dirty="0"/>
              <a:t>Partner country</a:t>
            </a:r>
          </a:p>
        </p:txBody>
      </p:sp>
    </p:spTree>
    <p:extLst>
      <p:ext uri="{BB962C8B-B14F-4D97-AF65-F5344CB8AC3E}">
        <p14:creationId xmlns:p14="http://schemas.microsoft.com/office/powerpoint/2010/main" val="140575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6D1CCB-4CDE-0809-A83A-31B87A25070D}"/>
              </a:ext>
            </a:extLst>
          </p:cNvPr>
          <p:cNvSpPr>
            <a:spLocks noGrp="1"/>
          </p:cNvSpPr>
          <p:nvPr>
            <p:ph sz="half" idx="1"/>
          </p:nvPr>
        </p:nvSpPr>
        <p:spPr>
          <a:xfrm>
            <a:off x="603504" y="1873189"/>
            <a:ext cx="5882356" cy="4303774"/>
          </a:xfrm>
        </p:spPr>
        <p:txBody>
          <a:bodyPr>
            <a:normAutofit/>
          </a:bodyPr>
          <a:lstStyle/>
          <a:p>
            <a:pPr marL="0" indent="0">
              <a:buNone/>
            </a:pPr>
            <a:r>
              <a:rPr lang="en-US" dirty="0"/>
              <a:t>Commodities are exported directly from country A to country B, no intermediate countries.  </a:t>
            </a:r>
          </a:p>
          <a:p>
            <a:endParaRPr lang="en-US" dirty="0"/>
          </a:p>
          <a:p>
            <a:r>
              <a:rPr lang="en-US" dirty="0"/>
              <a:t>For exports of A: </a:t>
            </a:r>
          </a:p>
          <a:p>
            <a:pPr lvl="1"/>
            <a:r>
              <a:rPr lang="en-US" dirty="0"/>
              <a:t>Country of last known destination: B </a:t>
            </a:r>
          </a:p>
          <a:p>
            <a:pPr lvl="1"/>
            <a:r>
              <a:rPr lang="en-US" dirty="0"/>
              <a:t>Country of consignment: B </a:t>
            </a:r>
          </a:p>
          <a:p>
            <a:endParaRPr lang="en-US" dirty="0"/>
          </a:p>
          <a:p>
            <a:r>
              <a:rPr lang="en-US" dirty="0"/>
              <a:t>For imports of B: </a:t>
            </a:r>
          </a:p>
          <a:p>
            <a:pPr lvl="1"/>
            <a:r>
              <a:rPr lang="en-US" dirty="0"/>
              <a:t>Country of origin: A </a:t>
            </a:r>
          </a:p>
          <a:p>
            <a:pPr lvl="1"/>
            <a:r>
              <a:rPr lang="en-US" dirty="0"/>
              <a:t>Country of consignment: A </a:t>
            </a:r>
          </a:p>
          <a:p>
            <a:endParaRPr lang="en-US" dirty="0"/>
          </a:p>
        </p:txBody>
      </p:sp>
      <p:sp>
        <p:nvSpPr>
          <p:cNvPr id="4" name="Text Placeholder 3">
            <a:extLst>
              <a:ext uri="{FF2B5EF4-FFF2-40B4-BE49-F238E27FC236}">
                <a16:creationId xmlns:a16="http://schemas.microsoft.com/office/drawing/2014/main" id="{F0D2A4DD-5134-5BDB-9D9A-328F1CE25215}"/>
              </a:ext>
            </a:extLst>
          </p:cNvPr>
          <p:cNvSpPr>
            <a:spLocks noGrp="1"/>
          </p:cNvSpPr>
          <p:nvPr>
            <p:ph type="body" sz="quarter" idx="11"/>
          </p:nvPr>
        </p:nvSpPr>
        <p:spPr/>
        <p:txBody>
          <a:bodyPr/>
          <a:lstStyle/>
          <a:p>
            <a:r>
              <a:rPr lang="en-US" dirty="0"/>
              <a:t>Partner country attribution for direct trade</a:t>
            </a:r>
          </a:p>
        </p:txBody>
      </p:sp>
      <p:sp>
        <p:nvSpPr>
          <p:cNvPr id="5" name="Text Placeholder 4">
            <a:extLst>
              <a:ext uri="{FF2B5EF4-FFF2-40B4-BE49-F238E27FC236}">
                <a16:creationId xmlns:a16="http://schemas.microsoft.com/office/drawing/2014/main" id="{981FE00A-E1F0-943D-71F6-ED79EEDE958F}"/>
              </a:ext>
            </a:extLst>
          </p:cNvPr>
          <p:cNvSpPr>
            <a:spLocks noGrp="1"/>
          </p:cNvSpPr>
          <p:nvPr>
            <p:ph type="body" sz="quarter" idx="12"/>
          </p:nvPr>
        </p:nvSpPr>
        <p:spPr/>
        <p:txBody>
          <a:bodyPr/>
          <a:lstStyle/>
          <a:p>
            <a:r>
              <a:rPr lang="en-US" dirty="0"/>
              <a:t>Partner country</a:t>
            </a:r>
          </a:p>
        </p:txBody>
      </p:sp>
      <p:pic>
        <p:nvPicPr>
          <p:cNvPr id="3074" name="Picture 2" descr="A boat and a line of squares&#10;&#10;Description automatically generated with medium confidence">
            <a:extLst>
              <a:ext uri="{FF2B5EF4-FFF2-40B4-BE49-F238E27FC236}">
                <a16:creationId xmlns:a16="http://schemas.microsoft.com/office/drawing/2014/main" id="{ACD3F535-4265-E0EB-6756-99B6FBA67E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54212" y="3054332"/>
            <a:ext cx="48006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0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A373A-F4E1-8E1A-2659-AB25571AC6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FD6B01-8AA7-BF94-AC42-F08C4AFB8E38}"/>
              </a:ext>
            </a:extLst>
          </p:cNvPr>
          <p:cNvSpPr>
            <a:spLocks noGrp="1"/>
          </p:cNvSpPr>
          <p:nvPr>
            <p:ph sz="half" idx="1"/>
          </p:nvPr>
        </p:nvSpPr>
        <p:spPr>
          <a:xfrm>
            <a:off x="603504" y="1873189"/>
            <a:ext cx="5882356" cy="4303774"/>
          </a:xfrm>
        </p:spPr>
        <p:txBody>
          <a:bodyPr>
            <a:normAutofit fontScale="92500" lnSpcReduction="10000"/>
          </a:bodyPr>
          <a:lstStyle/>
          <a:p>
            <a:pPr marL="0" indent="0">
              <a:buNone/>
            </a:pPr>
            <a:r>
              <a:rPr lang="en-US" dirty="0"/>
              <a:t>Commodities are first shipped from country A to B, and then from B to C but no commercial transactions or other operations occur in country B that change the legal status of the goods. </a:t>
            </a:r>
          </a:p>
          <a:p>
            <a:pPr marL="0" indent="0">
              <a:buNone/>
            </a:pPr>
            <a:endParaRPr lang="en-US" dirty="0"/>
          </a:p>
          <a:p>
            <a:r>
              <a:rPr lang="en-US" dirty="0"/>
              <a:t>For exports of A: </a:t>
            </a:r>
          </a:p>
          <a:p>
            <a:pPr lvl="1"/>
            <a:r>
              <a:rPr lang="en-US" dirty="0"/>
              <a:t>Country of last known destination: C (if known) </a:t>
            </a:r>
          </a:p>
          <a:p>
            <a:pPr lvl="1"/>
            <a:r>
              <a:rPr lang="en-US" dirty="0"/>
              <a:t>Country of consignment: B </a:t>
            </a:r>
          </a:p>
          <a:p>
            <a:endParaRPr lang="en-US" dirty="0"/>
          </a:p>
          <a:p>
            <a:r>
              <a:rPr lang="en-US" dirty="0"/>
              <a:t>For imports of C: </a:t>
            </a:r>
          </a:p>
          <a:p>
            <a:pPr lvl="1"/>
            <a:r>
              <a:rPr lang="en-US" dirty="0"/>
              <a:t>Country of origin: A </a:t>
            </a:r>
          </a:p>
          <a:p>
            <a:pPr lvl="1"/>
            <a:r>
              <a:rPr lang="en-US" dirty="0"/>
              <a:t>Country of consignment: B </a:t>
            </a:r>
          </a:p>
          <a:p>
            <a:endParaRPr lang="en-US" dirty="0"/>
          </a:p>
          <a:p>
            <a:r>
              <a:rPr lang="en-US" dirty="0"/>
              <a:t>Country B should exclude this transaction as these are goods simply being transported, i.e., goods under “in transit” or “in transshipment”.</a:t>
            </a:r>
          </a:p>
        </p:txBody>
      </p:sp>
      <p:sp>
        <p:nvSpPr>
          <p:cNvPr id="4" name="Text Placeholder 3">
            <a:extLst>
              <a:ext uri="{FF2B5EF4-FFF2-40B4-BE49-F238E27FC236}">
                <a16:creationId xmlns:a16="http://schemas.microsoft.com/office/drawing/2014/main" id="{8A34AA44-AC37-B9C4-6DCB-53567A34F95D}"/>
              </a:ext>
            </a:extLst>
          </p:cNvPr>
          <p:cNvSpPr>
            <a:spLocks noGrp="1"/>
          </p:cNvSpPr>
          <p:nvPr>
            <p:ph type="body" sz="quarter" idx="11"/>
          </p:nvPr>
        </p:nvSpPr>
        <p:spPr/>
        <p:txBody>
          <a:bodyPr/>
          <a:lstStyle/>
          <a:p>
            <a:r>
              <a:rPr lang="en-US" dirty="0"/>
              <a:t>Partner country attribution for indirect trade</a:t>
            </a:r>
          </a:p>
        </p:txBody>
      </p:sp>
      <p:sp>
        <p:nvSpPr>
          <p:cNvPr id="5" name="Text Placeholder 4">
            <a:extLst>
              <a:ext uri="{FF2B5EF4-FFF2-40B4-BE49-F238E27FC236}">
                <a16:creationId xmlns:a16="http://schemas.microsoft.com/office/drawing/2014/main" id="{D74B150A-02B9-D489-B6A8-6E631DCB999A}"/>
              </a:ext>
            </a:extLst>
          </p:cNvPr>
          <p:cNvSpPr>
            <a:spLocks noGrp="1"/>
          </p:cNvSpPr>
          <p:nvPr>
            <p:ph type="body" sz="quarter" idx="12"/>
          </p:nvPr>
        </p:nvSpPr>
        <p:spPr/>
        <p:txBody>
          <a:bodyPr/>
          <a:lstStyle/>
          <a:p>
            <a:r>
              <a:rPr lang="en-US" dirty="0"/>
              <a:t>Partner country</a:t>
            </a:r>
          </a:p>
        </p:txBody>
      </p:sp>
      <p:pic>
        <p:nvPicPr>
          <p:cNvPr id="4098" name="Picture 2" descr="A diagram of a ship&#10;&#10;Description automatically generated with medium confidence">
            <a:extLst>
              <a:ext uri="{FF2B5EF4-FFF2-40B4-BE49-F238E27FC236}">
                <a16:creationId xmlns:a16="http://schemas.microsoft.com/office/drawing/2014/main" id="{E8664714-CF34-C0EC-206D-350ECA3DD80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0765" y="2828261"/>
            <a:ext cx="5627118" cy="207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68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9832-D9DD-4B90-FF22-5606571D3A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1D553-67BD-CDE3-B7FF-A10D8F9B92A3}"/>
              </a:ext>
            </a:extLst>
          </p:cNvPr>
          <p:cNvSpPr>
            <a:spLocks noGrp="1"/>
          </p:cNvSpPr>
          <p:nvPr>
            <p:ph sz="half" idx="1"/>
          </p:nvPr>
        </p:nvSpPr>
        <p:spPr>
          <a:xfrm>
            <a:off x="603504" y="1873189"/>
            <a:ext cx="5882356" cy="4303774"/>
          </a:xfrm>
        </p:spPr>
        <p:txBody>
          <a:bodyPr>
            <a:normAutofit fontScale="85000" lnSpcReduction="20000"/>
          </a:bodyPr>
          <a:lstStyle/>
          <a:p>
            <a:pPr marL="0" indent="0">
              <a:buNone/>
            </a:pPr>
            <a:r>
              <a:rPr lang="en-US" i="1" dirty="0">
                <a:solidFill>
                  <a:schemeClr val="accent5">
                    <a:lumMod val="75000"/>
                  </a:schemeClr>
                </a:solidFill>
              </a:rPr>
              <a:t>If substantial transformation has taken place in Country B which meets the rules of origin criteria: </a:t>
            </a:r>
          </a:p>
          <a:p>
            <a:pPr marL="0" indent="0">
              <a:buNone/>
            </a:pPr>
            <a:endParaRPr lang="en-US" dirty="0"/>
          </a:p>
          <a:p>
            <a:r>
              <a:rPr lang="en-US" dirty="0"/>
              <a:t>For exports of A: </a:t>
            </a:r>
          </a:p>
          <a:p>
            <a:pPr lvl="1"/>
            <a:r>
              <a:rPr lang="en-US" dirty="0"/>
              <a:t>Country of last known destination: B </a:t>
            </a:r>
          </a:p>
          <a:p>
            <a:pPr lvl="1"/>
            <a:r>
              <a:rPr lang="en-US" dirty="0"/>
              <a:t>Country of consignment: B </a:t>
            </a:r>
          </a:p>
          <a:p>
            <a:endParaRPr lang="en-US" dirty="0"/>
          </a:p>
          <a:p>
            <a:r>
              <a:rPr lang="en-US" dirty="0"/>
              <a:t>For imports of B: </a:t>
            </a:r>
          </a:p>
          <a:p>
            <a:pPr lvl="1"/>
            <a:r>
              <a:rPr lang="en-US" dirty="0"/>
              <a:t>Country of origin: A </a:t>
            </a:r>
          </a:p>
          <a:p>
            <a:pPr lvl="1"/>
            <a:r>
              <a:rPr lang="en-US" dirty="0"/>
              <a:t>Country of consignment: A </a:t>
            </a:r>
          </a:p>
          <a:p>
            <a:endParaRPr lang="en-US" dirty="0"/>
          </a:p>
          <a:p>
            <a:r>
              <a:rPr lang="en-US" dirty="0"/>
              <a:t>For exports of B: </a:t>
            </a:r>
          </a:p>
          <a:p>
            <a:pPr lvl="1"/>
            <a:r>
              <a:rPr lang="en-US" dirty="0"/>
              <a:t>Country of last known destination: C </a:t>
            </a:r>
          </a:p>
          <a:p>
            <a:pPr lvl="1"/>
            <a:r>
              <a:rPr lang="en-US" dirty="0"/>
              <a:t>Country of consignment: C </a:t>
            </a:r>
          </a:p>
          <a:p>
            <a:endParaRPr lang="en-US" dirty="0"/>
          </a:p>
          <a:p>
            <a:r>
              <a:rPr lang="en-US" dirty="0"/>
              <a:t>For imports of C: </a:t>
            </a:r>
          </a:p>
          <a:p>
            <a:pPr lvl="1"/>
            <a:r>
              <a:rPr lang="en-US" dirty="0"/>
              <a:t>Country of origin: B </a:t>
            </a:r>
          </a:p>
          <a:p>
            <a:pPr lvl="1"/>
            <a:r>
              <a:rPr lang="en-US" dirty="0"/>
              <a:t>Country of consignment: B </a:t>
            </a:r>
          </a:p>
        </p:txBody>
      </p:sp>
      <p:sp>
        <p:nvSpPr>
          <p:cNvPr id="4" name="Text Placeholder 3">
            <a:extLst>
              <a:ext uri="{FF2B5EF4-FFF2-40B4-BE49-F238E27FC236}">
                <a16:creationId xmlns:a16="http://schemas.microsoft.com/office/drawing/2014/main" id="{5A28B3C4-0E19-9B62-8328-2B548B9B563C}"/>
              </a:ext>
            </a:extLst>
          </p:cNvPr>
          <p:cNvSpPr>
            <a:spLocks noGrp="1"/>
          </p:cNvSpPr>
          <p:nvPr>
            <p:ph type="body" sz="quarter" idx="11"/>
          </p:nvPr>
        </p:nvSpPr>
        <p:spPr/>
        <p:txBody>
          <a:bodyPr/>
          <a:lstStyle/>
          <a:p>
            <a:r>
              <a:rPr lang="en-US" dirty="0"/>
              <a:t>Partner country attribution for indirect trade</a:t>
            </a:r>
          </a:p>
        </p:txBody>
      </p:sp>
      <p:sp>
        <p:nvSpPr>
          <p:cNvPr id="5" name="Text Placeholder 4">
            <a:extLst>
              <a:ext uri="{FF2B5EF4-FFF2-40B4-BE49-F238E27FC236}">
                <a16:creationId xmlns:a16="http://schemas.microsoft.com/office/drawing/2014/main" id="{6F6746C1-1C6D-0596-BC04-93A54C7EACF2}"/>
              </a:ext>
            </a:extLst>
          </p:cNvPr>
          <p:cNvSpPr>
            <a:spLocks noGrp="1"/>
          </p:cNvSpPr>
          <p:nvPr>
            <p:ph type="body" sz="quarter" idx="12"/>
          </p:nvPr>
        </p:nvSpPr>
        <p:spPr/>
        <p:txBody>
          <a:bodyPr/>
          <a:lstStyle/>
          <a:p>
            <a:r>
              <a:rPr lang="en-US" dirty="0"/>
              <a:t>Partner country</a:t>
            </a:r>
          </a:p>
        </p:txBody>
      </p:sp>
      <p:pic>
        <p:nvPicPr>
          <p:cNvPr id="5122" name="Picture 2" descr="A diagram of a diagram&#10;&#10;Description automatically generated">
            <a:extLst>
              <a:ext uri="{FF2B5EF4-FFF2-40B4-BE49-F238E27FC236}">
                <a16:creationId xmlns:a16="http://schemas.microsoft.com/office/drawing/2014/main" id="{79CB0B85-C158-7D18-4B4A-F20F38E47D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822187"/>
            <a:ext cx="5433269" cy="21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8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E2211-D4A6-88AF-089A-8391D6E0D6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B6F2E-7FC0-4486-D3AA-78AA366D165A}"/>
              </a:ext>
            </a:extLst>
          </p:cNvPr>
          <p:cNvSpPr>
            <a:spLocks noGrp="1"/>
          </p:cNvSpPr>
          <p:nvPr>
            <p:ph sz="half" idx="1"/>
          </p:nvPr>
        </p:nvSpPr>
        <p:spPr>
          <a:xfrm>
            <a:off x="603504" y="1873189"/>
            <a:ext cx="5882356" cy="4303774"/>
          </a:xfrm>
        </p:spPr>
        <p:txBody>
          <a:bodyPr>
            <a:normAutofit fontScale="47500" lnSpcReduction="2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rgbClr val="5B9BD5">
                    <a:lumMod val="75000"/>
                  </a:srgbClr>
                </a:solidFill>
                <a:effectLst/>
                <a:uLnTx/>
                <a:uFillTx/>
                <a:latin typeface="Roboto" panose="02000000000000000000"/>
                <a:ea typeface="+mn-ea"/>
                <a:cs typeface="+mn-cs"/>
              </a:rPr>
              <a:t>If no substantial transformation has taken place in Country B, or the rules of origin criteria were not met: </a:t>
            </a:r>
          </a:p>
          <a:p>
            <a:pPr marL="0" indent="0">
              <a:buNone/>
            </a:pPr>
            <a:endParaRPr lang="en-US" dirty="0"/>
          </a:p>
          <a:p>
            <a:pPr fontAlgn="base"/>
            <a:r>
              <a:rPr lang="en-US" sz="3200" dirty="0"/>
              <a:t>For exports of A: </a:t>
            </a:r>
          </a:p>
          <a:p>
            <a:pPr lvl="1" fontAlgn="base"/>
            <a:r>
              <a:rPr lang="en-US" sz="3200" dirty="0"/>
              <a:t>Country of last known destination: C (if known) </a:t>
            </a:r>
          </a:p>
          <a:p>
            <a:pPr lvl="1" fontAlgn="base"/>
            <a:r>
              <a:rPr lang="en-US" sz="3200" dirty="0"/>
              <a:t>Country of consignment: B </a:t>
            </a:r>
          </a:p>
          <a:p>
            <a:pPr lvl="1" fontAlgn="base"/>
            <a:endParaRPr lang="en-US" sz="3200" dirty="0"/>
          </a:p>
          <a:p>
            <a:pPr fontAlgn="base"/>
            <a:r>
              <a:rPr lang="en-US" sz="3200" dirty="0"/>
              <a:t>For imports of B: </a:t>
            </a:r>
          </a:p>
          <a:p>
            <a:pPr lvl="1" fontAlgn="base"/>
            <a:r>
              <a:rPr lang="en-US" sz="3200" dirty="0"/>
              <a:t>Country of origin: A </a:t>
            </a:r>
          </a:p>
          <a:p>
            <a:pPr lvl="1" fontAlgn="base"/>
            <a:r>
              <a:rPr lang="en-US" sz="3200" dirty="0"/>
              <a:t>Country of consignment: A </a:t>
            </a:r>
          </a:p>
          <a:p>
            <a:pPr lvl="1" fontAlgn="base"/>
            <a:endParaRPr lang="en-US" sz="3200" dirty="0"/>
          </a:p>
          <a:p>
            <a:pPr fontAlgn="base"/>
            <a:r>
              <a:rPr lang="en-US" sz="3200" dirty="0"/>
              <a:t>For re-exports of B: </a:t>
            </a:r>
          </a:p>
          <a:p>
            <a:pPr lvl="1" fontAlgn="base"/>
            <a:r>
              <a:rPr lang="en-US" sz="3200" dirty="0"/>
              <a:t>Origin of re-export: A </a:t>
            </a:r>
          </a:p>
          <a:p>
            <a:pPr lvl="1" fontAlgn="base"/>
            <a:r>
              <a:rPr lang="en-US" sz="3200" dirty="0"/>
              <a:t>Country of last known destination: C </a:t>
            </a:r>
          </a:p>
          <a:p>
            <a:pPr lvl="1" fontAlgn="base"/>
            <a:endParaRPr lang="en-US" sz="3200" dirty="0"/>
          </a:p>
          <a:p>
            <a:pPr fontAlgn="base"/>
            <a:r>
              <a:rPr lang="en-US" sz="3200" dirty="0"/>
              <a:t>For imports of C: </a:t>
            </a:r>
          </a:p>
          <a:p>
            <a:pPr lvl="1" fontAlgn="base"/>
            <a:r>
              <a:rPr lang="en-US" sz="3200" dirty="0"/>
              <a:t>Country of origin: A </a:t>
            </a:r>
          </a:p>
          <a:p>
            <a:pPr lvl="1" fontAlgn="base"/>
            <a:r>
              <a:rPr lang="en-US" sz="3200" dirty="0"/>
              <a:t>Country of consignment: B </a:t>
            </a:r>
          </a:p>
          <a:p>
            <a:pPr lvl="1"/>
            <a:endParaRPr lang="en-US" dirty="0"/>
          </a:p>
        </p:txBody>
      </p:sp>
      <p:sp>
        <p:nvSpPr>
          <p:cNvPr id="4" name="Text Placeholder 3">
            <a:extLst>
              <a:ext uri="{FF2B5EF4-FFF2-40B4-BE49-F238E27FC236}">
                <a16:creationId xmlns:a16="http://schemas.microsoft.com/office/drawing/2014/main" id="{46E69140-6AD9-D9B7-A6ED-5413DCD58BBE}"/>
              </a:ext>
            </a:extLst>
          </p:cNvPr>
          <p:cNvSpPr>
            <a:spLocks noGrp="1"/>
          </p:cNvSpPr>
          <p:nvPr>
            <p:ph type="body" sz="quarter" idx="11"/>
          </p:nvPr>
        </p:nvSpPr>
        <p:spPr/>
        <p:txBody>
          <a:bodyPr/>
          <a:lstStyle/>
          <a:p>
            <a:r>
              <a:rPr lang="en-US" dirty="0"/>
              <a:t>Partner country attribution for indirect trade</a:t>
            </a:r>
          </a:p>
        </p:txBody>
      </p:sp>
      <p:sp>
        <p:nvSpPr>
          <p:cNvPr id="5" name="Text Placeholder 4">
            <a:extLst>
              <a:ext uri="{FF2B5EF4-FFF2-40B4-BE49-F238E27FC236}">
                <a16:creationId xmlns:a16="http://schemas.microsoft.com/office/drawing/2014/main" id="{94051F74-FA70-49B0-9477-525A855B73CF}"/>
              </a:ext>
            </a:extLst>
          </p:cNvPr>
          <p:cNvSpPr>
            <a:spLocks noGrp="1"/>
          </p:cNvSpPr>
          <p:nvPr>
            <p:ph type="body" sz="quarter" idx="12"/>
          </p:nvPr>
        </p:nvSpPr>
        <p:spPr/>
        <p:txBody>
          <a:bodyPr/>
          <a:lstStyle/>
          <a:p>
            <a:r>
              <a:rPr lang="en-US" dirty="0"/>
              <a:t>Partner country</a:t>
            </a:r>
          </a:p>
        </p:txBody>
      </p:sp>
      <p:pic>
        <p:nvPicPr>
          <p:cNvPr id="5122" name="Picture 2" descr="A diagram of a diagram&#10;&#10;Description automatically generated">
            <a:extLst>
              <a:ext uri="{FF2B5EF4-FFF2-40B4-BE49-F238E27FC236}">
                <a16:creationId xmlns:a16="http://schemas.microsoft.com/office/drawing/2014/main" id="{55FBC0E0-911C-6861-B872-ECFC8953CAF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822187"/>
            <a:ext cx="5433269" cy="213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7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4BD517-0D59-3FFB-0851-AF21706A8A85}"/>
              </a:ext>
            </a:extLst>
          </p:cNvPr>
          <p:cNvSpPr>
            <a:spLocks noGrp="1"/>
          </p:cNvSpPr>
          <p:nvPr>
            <p:ph type="body" sz="quarter" idx="10"/>
          </p:nvPr>
        </p:nvSpPr>
        <p:spPr/>
        <p:txBody>
          <a:bodyPr/>
          <a:lstStyle/>
          <a:p>
            <a:r>
              <a:rPr lang="en-US" dirty="0"/>
              <a:t>Electricity and natural gas</a:t>
            </a:r>
          </a:p>
          <a:p>
            <a:pPr lvl="1"/>
            <a:r>
              <a:rPr lang="en-US" dirty="0"/>
              <a:t>Impossible to track an individual physical unit.</a:t>
            </a:r>
          </a:p>
          <a:p>
            <a:pPr lvl="1"/>
            <a:r>
              <a:rPr lang="en-US" dirty="0"/>
              <a:t>Compilers are encouraged to familiarize themselves with the workings of the electricity and natural gas markets, and adjust the partner country attribution accordingly.</a:t>
            </a:r>
          </a:p>
          <a:p>
            <a:endParaRPr lang="en-US" dirty="0"/>
          </a:p>
          <a:p>
            <a:r>
              <a:rPr lang="en-US" dirty="0"/>
              <a:t>Used goods</a:t>
            </a:r>
          </a:p>
          <a:p>
            <a:pPr lvl="1"/>
            <a:r>
              <a:rPr lang="en-US" dirty="0"/>
              <a:t>Country of consignment may be more informative for trade policy purposes than the country of origin.</a:t>
            </a:r>
          </a:p>
          <a:p>
            <a:endParaRPr lang="en-US" dirty="0"/>
          </a:p>
        </p:txBody>
      </p:sp>
      <p:sp>
        <p:nvSpPr>
          <p:cNvPr id="3" name="Text Placeholder 2">
            <a:extLst>
              <a:ext uri="{FF2B5EF4-FFF2-40B4-BE49-F238E27FC236}">
                <a16:creationId xmlns:a16="http://schemas.microsoft.com/office/drawing/2014/main" id="{872476DE-7EA2-B8D6-5184-98F698EA9B13}"/>
              </a:ext>
            </a:extLst>
          </p:cNvPr>
          <p:cNvSpPr>
            <a:spLocks noGrp="1"/>
          </p:cNvSpPr>
          <p:nvPr>
            <p:ph type="body" sz="quarter" idx="11"/>
          </p:nvPr>
        </p:nvSpPr>
        <p:spPr/>
        <p:txBody>
          <a:bodyPr/>
          <a:lstStyle/>
          <a:p>
            <a:r>
              <a:rPr lang="en-US" dirty="0"/>
              <a:t>Partner country attribution for selected goods</a:t>
            </a:r>
          </a:p>
        </p:txBody>
      </p:sp>
      <p:sp>
        <p:nvSpPr>
          <p:cNvPr id="4" name="Text Placeholder 3">
            <a:extLst>
              <a:ext uri="{FF2B5EF4-FFF2-40B4-BE49-F238E27FC236}">
                <a16:creationId xmlns:a16="http://schemas.microsoft.com/office/drawing/2014/main" id="{9B7D2477-C997-431E-7163-7AA54207238D}"/>
              </a:ext>
            </a:extLst>
          </p:cNvPr>
          <p:cNvSpPr>
            <a:spLocks noGrp="1"/>
          </p:cNvSpPr>
          <p:nvPr>
            <p:ph type="body" sz="quarter" idx="12"/>
          </p:nvPr>
        </p:nvSpPr>
        <p:spPr/>
        <p:txBody>
          <a:bodyPr/>
          <a:lstStyle/>
          <a:p>
            <a:r>
              <a:rPr lang="en-US" dirty="0"/>
              <a:t>Partner country</a:t>
            </a:r>
          </a:p>
        </p:txBody>
      </p:sp>
    </p:spTree>
    <p:extLst>
      <p:ext uri="{BB962C8B-B14F-4D97-AF65-F5344CB8AC3E}">
        <p14:creationId xmlns:p14="http://schemas.microsoft.com/office/powerpoint/2010/main" val="427391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291B6-DA8F-46C3-84B9-A8C6CAC3C1B2}"/>
              </a:ext>
            </a:extLst>
          </p:cNvPr>
          <p:cNvSpPr>
            <a:spLocks noGrp="1"/>
          </p:cNvSpPr>
          <p:nvPr>
            <p:ph sz="half" idx="1"/>
          </p:nvPr>
        </p:nvSpPr>
        <p:spPr>
          <a:xfrm>
            <a:off x="603504" y="1873189"/>
            <a:ext cx="5709614" cy="4303774"/>
          </a:xfrm>
        </p:spPr>
        <p:txBody>
          <a:bodyPr/>
          <a:lstStyle/>
          <a:p>
            <a:r>
              <a:rPr lang="en-US" dirty="0"/>
              <a:t>Use of </a:t>
            </a:r>
            <a:r>
              <a:rPr lang="en-US" dirty="0" err="1"/>
              <a:t>MoT</a:t>
            </a:r>
            <a:r>
              <a:rPr lang="en-US" dirty="0"/>
              <a:t> classification is </a:t>
            </a:r>
            <a:r>
              <a:rPr lang="en-US" b="1" dirty="0"/>
              <a:t>recommended</a:t>
            </a:r>
            <a:r>
              <a:rPr lang="en-US" dirty="0"/>
              <a:t>.</a:t>
            </a:r>
          </a:p>
          <a:p>
            <a:endParaRPr lang="en-US" dirty="0"/>
          </a:p>
          <a:p>
            <a:r>
              <a:rPr lang="en-US" dirty="0"/>
              <a:t>It is further </a:t>
            </a:r>
            <a:r>
              <a:rPr lang="en-US" b="1" dirty="0"/>
              <a:t>recommended</a:t>
            </a:r>
            <a:r>
              <a:rPr lang="en-US" dirty="0"/>
              <a:t> that the main categories (1-digit level) are used. Use of subcategories (2- or 3-digit level) is </a:t>
            </a:r>
            <a:r>
              <a:rPr lang="en-US" b="1" dirty="0"/>
              <a:t>encouraged.</a:t>
            </a:r>
          </a:p>
          <a:p>
            <a:endParaRPr lang="en-US" b="1" dirty="0"/>
          </a:p>
          <a:p>
            <a:r>
              <a:rPr lang="en-US" dirty="0"/>
              <a:t>It is </a:t>
            </a:r>
            <a:r>
              <a:rPr lang="en-US" b="1" dirty="0"/>
              <a:t>recommended</a:t>
            </a:r>
            <a:r>
              <a:rPr lang="en-US" dirty="0"/>
              <a:t> that countries compile </a:t>
            </a:r>
            <a:r>
              <a:rPr lang="en-US" dirty="0" err="1"/>
              <a:t>MoT</a:t>
            </a:r>
            <a:r>
              <a:rPr lang="en-US" dirty="0"/>
              <a:t> at the most detailed commodity level.</a:t>
            </a:r>
          </a:p>
          <a:p>
            <a:endParaRPr lang="en-US" dirty="0"/>
          </a:p>
          <a:p>
            <a:r>
              <a:rPr lang="en-US" dirty="0"/>
              <a:t>It is </a:t>
            </a:r>
            <a:r>
              <a:rPr lang="en-US" b="1" dirty="0"/>
              <a:t>recommended</a:t>
            </a:r>
            <a:r>
              <a:rPr lang="en-US" dirty="0"/>
              <a:t> that the </a:t>
            </a:r>
            <a:r>
              <a:rPr lang="en-US" dirty="0" err="1"/>
              <a:t>MoT</a:t>
            </a:r>
            <a:r>
              <a:rPr lang="en-US" dirty="0"/>
              <a:t> recorded is determined by the means of transport used when goods enter or leave the statistical territory.</a:t>
            </a:r>
          </a:p>
        </p:txBody>
      </p:sp>
      <p:pic>
        <p:nvPicPr>
          <p:cNvPr id="7" name="Content Placeholder 6">
            <a:extLst>
              <a:ext uri="{FF2B5EF4-FFF2-40B4-BE49-F238E27FC236}">
                <a16:creationId xmlns:a16="http://schemas.microsoft.com/office/drawing/2014/main" id="{CD7B5C48-3B9E-0F25-80AA-B1950ECDE240}"/>
              </a:ext>
            </a:extLst>
          </p:cNvPr>
          <p:cNvPicPr>
            <a:picLocks noGrp="1" noChangeAspect="1"/>
          </p:cNvPicPr>
          <p:nvPr>
            <p:ph sz="half" idx="2"/>
          </p:nvPr>
        </p:nvPicPr>
        <p:blipFill>
          <a:blip r:embed="rId2"/>
          <a:stretch>
            <a:fillRect/>
          </a:stretch>
        </p:blipFill>
        <p:spPr>
          <a:xfrm>
            <a:off x="6667132" y="1712827"/>
            <a:ext cx="5105662" cy="3892750"/>
          </a:xfrm>
        </p:spPr>
      </p:pic>
      <p:sp>
        <p:nvSpPr>
          <p:cNvPr id="4" name="Text Placeholder 3">
            <a:extLst>
              <a:ext uri="{FF2B5EF4-FFF2-40B4-BE49-F238E27FC236}">
                <a16:creationId xmlns:a16="http://schemas.microsoft.com/office/drawing/2014/main" id="{4D676B51-01D5-5779-1369-1F0DB15313CF}"/>
              </a:ext>
            </a:extLst>
          </p:cNvPr>
          <p:cNvSpPr>
            <a:spLocks noGrp="1"/>
          </p:cNvSpPr>
          <p:nvPr>
            <p:ph type="body" sz="quarter" idx="11"/>
          </p:nvPr>
        </p:nvSpPr>
        <p:spPr/>
        <p:txBody>
          <a:bodyPr/>
          <a:lstStyle/>
          <a:p>
            <a:r>
              <a:rPr lang="en-US" dirty="0"/>
              <a:t>Mode of transport classification</a:t>
            </a:r>
          </a:p>
        </p:txBody>
      </p:sp>
      <p:sp>
        <p:nvSpPr>
          <p:cNvPr id="5" name="Text Placeholder 4">
            <a:extLst>
              <a:ext uri="{FF2B5EF4-FFF2-40B4-BE49-F238E27FC236}">
                <a16:creationId xmlns:a16="http://schemas.microsoft.com/office/drawing/2014/main" id="{7765A74A-0A3A-6B44-FA3B-472A36CFD4EF}"/>
              </a:ext>
            </a:extLst>
          </p:cNvPr>
          <p:cNvSpPr>
            <a:spLocks noGrp="1"/>
          </p:cNvSpPr>
          <p:nvPr>
            <p:ph type="body" sz="quarter" idx="12"/>
          </p:nvPr>
        </p:nvSpPr>
        <p:spPr/>
        <p:txBody>
          <a:bodyPr/>
          <a:lstStyle/>
          <a:p>
            <a:r>
              <a:rPr lang="en-US" dirty="0"/>
              <a:t>Mode of transport </a:t>
            </a:r>
          </a:p>
        </p:txBody>
      </p:sp>
    </p:spTree>
    <p:extLst>
      <p:ext uri="{BB962C8B-B14F-4D97-AF65-F5344CB8AC3E}">
        <p14:creationId xmlns:p14="http://schemas.microsoft.com/office/powerpoint/2010/main" val="237326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117B9-A6A2-033B-C043-DE47640D8A1E}"/>
              </a:ext>
            </a:extLst>
          </p:cNvPr>
          <p:cNvSpPr>
            <a:spLocks noGrp="1"/>
          </p:cNvSpPr>
          <p:nvPr>
            <p:ph idx="1"/>
          </p:nvPr>
        </p:nvSpPr>
        <p:spPr/>
        <p:txBody>
          <a:bodyPr>
            <a:normAutofit/>
          </a:bodyPr>
          <a:lstStyle/>
          <a:p>
            <a:r>
              <a:rPr lang="en-US" dirty="0">
                <a:solidFill>
                  <a:srgbClr val="00B050"/>
                </a:solidFill>
              </a:rPr>
              <a:t>(NEW)</a:t>
            </a:r>
            <a:r>
              <a:rPr lang="en-US" b="1" dirty="0"/>
              <a:t> It is recommended</a:t>
            </a:r>
            <a:r>
              <a:rPr lang="en-US" dirty="0"/>
              <a:t> that the statistical value is established in accordance with the concept of </a:t>
            </a:r>
            <a:r>
              <a:rPr lang="en-US" dirty="0">
                <a:solidFill>
                  <a:schemeClr val="accent1"/>
                </a:solidFill>
              </a:rPr>
              <a:t>market price </a:t>
            </a:r>
            <a:r>
              <a:rPr lang="en-US" dirty="0"/>
              <a:t>in the SNA 2025 and BPM7, and by applying the cross-border principle of recording to determine a </a:t>
            </a:r>
            <a:r>
              <a:rPr lang="en-US" dirty="0">
                <a:solidFill>
                  <a:schemeClr val="accent1"/>
                </a:solidFill>
              </a:rPr>
              <a:t>uniform point of valuation</a:t>
            </a:r>
            <a:r>
              <a:rPr lang="en-US" dirty="0"/>
              <a:t>. </a:t>
            </a:r>
          </a:p>
          <a:p>
            <a:endParaRPr lang="en-US" dirty="0"/>
          </a:p>
          <a:p>
            <a:pPr lvl="1"/>
            <a:r>
              <a:rPr lang="en-US" dirty="0"/>
              <a:t>Market price/transaction value -&gt; “the price actually paid or payable for the goods when sold for export to the country of importation”</a:t>
            </a:r>
          </a:p>
          <a:p>
            <a:pPr lvl="1"/>
            <a:endParaRPr lang="en-US" dirty="0"/>
          </a:p>
          <a:p>
            <a:pPr lvl="1"/>
            <a:r>
              <a:rPr lang="en-US" dirty="0"/>
              <a:t>The border of the compiling economy is treated as the uniform point of valuation.</a:t>
            </a:r>
          </a:p>
          <a:p>
            <a:endParaRPr lang="en-US" dirty="0"/>
          </a:p>
          <a:p>
            <a:r>
              <a:rPr lang="en-US" dirty="0"/>
              <a:t>In cases where the transaction value is missing or unacceptable, the statistical value of the goods should be established based on similar transactions including the identical goods for which the transaction value is acceptable for customs purposes.</a:t>
            </a:r>
          </a:p>
          <a:p>
            <a:endParaRPr lang="en-US" dirty="0"/>
          </a:p>
        </p:txBody>
      </p:sp>
      <p:sp>
        <p:nvSpPr>
          <p:cNvPr id="3" name="Title 2">
            <a:extLst>
              <a:ext uri="{FF2B5EF4-FFF2-40B4-BE49-F238E27FC236}">
                <a16:creationId xmlns:a16="http://schemas.microsoft.com/office/drawing/2014/main" id="{7C498C97-10A9-ECB1-CA29-F69F48B66DC9}"/>
              </a:ext>
            </a:extLst>
          </p:cNvPr>
          <p:cNvSpPr>
            <a:spLocks noGrp="1"/>
          </p:cNvSpPr>
          <p:nvPr>
            <p:ph type="title"/>
          </p:nvPr>
        </p:nvSpPr>
        <p:spPr/>
        <p:txBody>
          <a:bodyPr/>
          <a:lstStyle/>
          <a:p>
            <a:r>
              <a:rPr lang="en-US" dirty="0"/>
              <a:t>Valuation</a:t>
            </a:r>
          </a:p>
        </p:txBody>
      </p:sp>
    </p:spTree>
    <p:extLst>
      <p:ext uri="{BB962C8B-B14F-4D97-AF65-F5344CB8AC3E}">
        <p14:creationId xmlns:p14="http://schemas.microsoft.com/office/powerpoint/2010/main" val="1358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960DB-5602-D0A3-A528-CC3CE4DFBEFC}"/>
              </a:ext>
            </a:extLst>
          </p:cNvPr>
          <p:cNvSpPr>
            <a:spLocks noGrp="1"/>
          </p:cNvSpPr>
          <p:nvPr>
            <p:ph sz="half" idx="1"/>
          </p:nvPr>
        </p:nvSpPr>
        <p:spPr>
          <a:xfrm>
            <a:off x="603502" y="1873189"/>
            <a:ext cx="8068135" cy="4303774"/>
          </a:xfrm>
        </p:spPr>
        <p:txBody>
          <a:bodyPr>
            <a:normAutofit/>
          </a:bodyPr>
          <a:lstStyle/>
          <a:p>
            <a:r>
              <a:rPr lang="en-US" dirty="0"/>
              <a:t>National practice</a:t>
            </a:r>
          </a:p>
          <a:p>
            <a:pPr lvl="1"/>
            <a:r>
              <a:rPr lang="en-US" dirty="0"/>
              <a:t>Countries may add a more detailed breakdown. It is </a:t>
            </a:r>
            <a:r>
              <a:rPr lang="en-US" b="1" dirty="0"/>
              <a:t>recommended</a:t>
            </a:r>
            <a:r>
              <a:rPr lang="en-US" dirty="0"/>
              <a:t> that countries clearly describe the contents of the categories used and any deviations.</a:t>
            </a:r>
          </a:p>
          <a:p>
            <a:pPr lvl="1"/>
            <a:r>
              <a:rPr lang="en-US" dirty="0"/>
              <a:t>Category “4.4 Not elsewhere classified” should be used when the available information does not allow attribution to any other </a:t>
            </a:r>
            <a:r>
              <a:rPr lang="en-US" dirty="0" err="1"/>
              <a:t>MoT</a:t>
            </a:r>
            <a:r>
              <a:rPr lang="en-US" dirty="0"/>
              <a:t> categories.</a:t>
            </a:r>
          </a:p>
          <a:p>
            <a:endParaRPr lang="en-US" dirty="0"/>
          </a:p>
          <a:p>
            <a:r>
              <a:rPr lang="en-US" dirty="0"/>
              <a:t>Informal cross-border trade (ICBT)</a:t>
            </a:r>
          </a:p>
          <a:p>
            <a:pPr lvl="1"/>
            <a:r>
              <a:rPr lang="en-US" dirty="0"/>
              <a:t>May use different classification based on country needs</a:t>
            </a:r>
          </a:p>
          <a:p>
            <a:endParaRPr lang="en-US" dirty="0"/>
          </a:p>
          <a:p>
            <a:r>
              <a:rPr lang="en-US" dirty="0"/>
              <a:t>Multimodal transport</a:t>
            </a:r>
          </a:p>
          <a:p>
            <a:pPr lvl="1"/>
            <a:r>
              <a:rPr lang="en-US" dirty="0"/>
              <a:t>Countries may wish to compile </a:t>
            </a:r>
            <a:r>
              <a:rPr lang="en-US" dirty="0" err="1"/>
              <a:t>MoT</a:t>
            </a:r>
            <a:r>
              <a:rPr lang="en-US" dirty="0"/>
              <a:t> based on predominant </a:t>
            </a:r>
            <a:r>
              <a:rPr lang="en-US" dirty="0" err="1"/>
              <a:t>MoT</a:t>
            </a:r>
            <a:r>
              <a:rPr lang="en-US" dirty="0"/>
              <a:t> criterion.</a:t>
            </a:r>
          </a:p>
          <a:p>
            <a:pPr lvl="1"/>
            <a:r>
              <a:rPr lang="en-US" dirty="0"/>
              <a:t>“Predominant” can be defined in terms of cost or distance. It is </a:t>
            </a:r>
            <a:r>
              <a:rPr lang="en-US" b="1" dirty="0"/>
              <a:t>recommended</a:t>
            </a:r>
            <a:r>
              <a:rPr lang="en-US" dirty="0"/>
              <a:t> to provide details in metadata.</a:t>
            </a:r>
          </a:p>
          <a:p>
            <a:endParaRPr lang="en-US" dirty="0"/>
          </a:p>
        </p:txBody>
      </p:sp>
      <p:sp>
        <p:nvSpPr>
          <p:cNvPr id="4" name="Text Placeholder 3">
            <a:extLst>
              <a:ext uri="{FF2B5EF4-FFF2-40B4-BE49-F238E27FC236}">
                <a16:creationId xmlns:a16="http://schemas.microsoft.com/office/drawing/2014/main" id="{61891041-EDF0-331A-DC7E-0D2FBBA76194}"/>
              </a:ext>
            </a:extLst>
          </p:cNvPr>
          <p:cNvSpPr>
            <a:spLocks noGrp="1"/>
          </p:cNvSpPr>
          <p:nvPr>
            <p:ph type="body" sz="quarter" idx="11"/>
          </p:nvPr>
        </p:nvSpPr>
        <p:spPr/>
        <p:txBody>
          <a:bodyPr/>
          <a:lstStyle/>
          <a:p>
            <a:r>
              <a:rPr lang="en-US" dirty="0" err="1"/>
              <a:t>MoT</a:t>
            </a:r>
            <a:r>
              <a:rPr lang="en-US" dirty="0"/>
              <a:t>: special issues</a:t>
            </a:r>
          </a:p>
        </p:txBody>
      </p:sp>
      <p:sp>
        <p:nvSpPr>
          <p:cNvPr id="5" name="Text Placeholder 4">
            <a:extLst>
              <a:ext uri="{FF2B5EF4-FFF2-40B4-BE49-F238E27FC236}">
                <a16:creationId xmlns:a16="http://schemas.microsoft.com/office/drawing/2014/main" id="{AD28063A-F863-7C23-2ED9-CC9FF25A4C5C}"/>
              </a:ext>
            </a:extLst>
          </p:cNvPr>
          <p:cNvSpPr>
            <a:spLocks noGrp="1"/>
          </p:cNvSpPr>
          <p:nvPr>
            <p:ph type="body" sz="quarter" idx="12"/>
          </p:nvPr>
        </p:nvSpPr>
        <p:spPr/>
        <p:txBody>
          <a:bodyPr/>
          <a:lstStyle/>
          <a:p>
            <a:r>
              <a:rPr lang="en-US" dirty="0"/>
              <a:t>Mode of transport </a:t>
            </a:r>
          </a:p>
          <a:p>
            <a:endParaRPr lang="en-US" dirty="0"/>
          </a:p>
        </p:txBody>
      </p:sp>
      <p:pic>
        <p:nvPicPr>
          <p:cNvPr id="15" name="Content Placeholder 14" descr="Dump truck with solid fill">
            <a:extLst>
              <a:ext uri="{FF2B5EF4-FFF2-40B4-BE49-F238E27FC236}">
                <a16:creationId xmlns:a16="http://schemas.microsoft.com/office/drawing/2014/main" id="{A1B20186-4F78-C67F-2E2A-361808C4B018}"/>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951891" y="4788074"/>
            <a:ext cx="914400" cy="914400"/>
          </a:xfrm>
        </p:spPr>
      </p:pic>
      <p:pic>
        <p:nvPicPr>
          <p:cNvPr id="17" name="Graphic 16" descr="Badge Follow with solid fill">
            <a:extLst>
              <a:ext uri="{FF2B5EF4-FFF2-40B4-BE49-F238E27FC236}">
                <a16:creationId xmlns:a16="http://schemas.microsoft.com/office/drawing/2014/main" id="{E3B0B265-F01A-546B-AAAB-038822734B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46545" y="4994194"/>
            <a:ext cx="502160" cy="502160"/>
          </a:xfrm>
          <a:prstGeom prst="rect">
            <a:avLst/>
          </a:prstGeom>
        </p:spPr>
      </p:pic>
      <p:pic>
        <p:nvPicPr>
          <p:cNvPr id="19" name="Graphic 18" descr="Train with solid fill">
            <a:extLst>
              <a:ext uri="{FF2B5EF4-FFF2-40B4-BE49-F238E27FC236}">
                <a16:creationId xmlns:a16="http://schemas.microsoft.com/office/drawing/2014/main" id="{F39607FA-6D78-5BCF-A71F-45D3B69806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28959" y="4788074"/>
            <a:ext cx="914400" cy="914400"/>
          </a:xfrm>
          <a:prstGeom prst="rect">
            <a:avLst/>
          </a:prstGeom>
        </p:spPr>
      </p:pic>
      <p:pic>
        <p:nvPicPr>
          <p:cNvPr id="21" name="Graphic 20" descr="Walk with solid fill">
            <a:extLst>
              <a:ext uri="{FF2B5EF4-FFF2-40B4-BE49-F238E27FC236}">
                <a16:creationId xmlns:a16="http://schemas.microsoft.com/office/drawing/2014/main" id="{5504738E-A34D-0E5E-5D2E-1F14F8184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66291" y="3567876"/>
            <a:ext cx="914400" cy="914400"/>
          </a:xfrm>
          <a:prstGeom prst="rect">
            <a:avLst/>
          </a:prstGeom>
        </p:spPr>
      </p:pic>
      <p:pic>
        <p:nvPicPr>
          <p:cNvPr id="23" name="Graphic 22" descr="Arrow Right with solid fill">
            <a:extLst>
              <a:ext uri="{FF2B5EF4-FFF2-40B4-BE49-F238E27FC236}">
                <a16:creationId xmlns:a16="http://schemas.microsoft.com/office/drawing/2014/main" id="{425A80C1-11F7-8AFC-D48E-33E2B8A426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12268" y="3567876"/>
            <a:ext cx="2107096" cy="914400"/>
          </a:xfrm>
          <a:prstGeom prst="rect">
            <a:avLst/>
          </a:prstGeom>
        </p:spPr>
      </p:pic>
      <p:pic>
        <p:nvPicPr>
          <p:cNvPr id="24" name="Graphic 23" descr="Arrow Right with solid fill">
            <a:extLst>
              <a:ext uri="{FF2B5EF4-FFF2-40B4-BE49-F238E27FC236}">
                <a16:creationId xmlns:a16="http://schemas.microsoft.com/office/drawing/2014/main" id="{D17C974A-E2E6-82B0-0816-040CF3EBAB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49972" y="4802634"/>
            <a:ext cx="661792" cy="914400"/>
          </a:xfrm>
          <a:prstGeom prst="rect">
            <a:avLst/>
          </a:prstGeom>
        </p:spPr>
      </p:pic>
    </p:spTree>
    <p:extLst>
      <p:ext uri="{BB962C8B-B14F-4D97-AF65-F5344CB8AC3E}">
        <p14:creationId xmlns:p14="http://schemas.microsoft.com/office/powerpoint/2010/main" val="336343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80008-96D2-7F8F-623A-60D09BAF72F1}"/>
              </a:ext>
            </a:extLst>
          </p:cNvPr>
          <p:cNvSpPr>
            <a:spLocks noGrp="1"/>
          </p:cNvSpPr>
          <p:nvPr>
            <p:ph sz="half" idx="1"/>
          </p:nvPr>
        </p:nvSpPr>
        <p:spPr>
          <a:xfrm>
            <a:off x="603504" y="1873189"/>
            <a:ext cx="5045734" cy="4303774"/>
          </a:xfrm>
        </p:spPr>
        <p:txBody>
          <a:bodyPr/>
          <a:lstStyle/>
          <a:p>
            <a:r>
              <a:rPr lang="en-US" dirty="0"/>
              <a:t>Exported goods should be valued on </a:t>
            </a:r>
            <a:r>
              <a:rPr lang="en-US" dirty="0">
                <a:solidFill>
                  <a:schemeClr val="accent1"/>
                </a:solidFill>
              </a:rPr>
              <a:t>FOB basis</a:t>
            </a:r>
            <a:r>
              <a:rPr lang="en-US" dirty="0"/>
              <a:t>.</a:t>
            </a:r>
          </a:p>
          <a:p>
            <a:pPr lvl="1"/>
            <a:r>
              <a:rPr lang="en-US" dirty="0"/>
              <a:t>include the transaction value of the goods, and the value of services performed to deliver goods to the border of exporting country</a:t>
            </a:r>
          </a:p>
          <a:p>
            <a:r>
              <a:rPr lang="en-US" dirty="0"/>
              <a:t>Imported goods should be valued on </a:t>
            </a:r>
            <a:r>
              <a:rPr lang="en-US" dirty="0">
                <a:solidFill>
                  <a:schemeClr val="accent1"/>
                </a:solidFill>
              </a:rPr>
              <a:t>CIF basis</a:t>
            </a:r>
            <a:r>
              <a:rPr lang="en-US" dirty="0"/>
              <a:t>.</a:t>
            </a:r>
          </a:p>
          <a:p>
            <a:pPr lvl="1"/>
            <a:r>
              <a:rPr lang="en-US" dirty="0"/>
              <a:t>include the transaction value of the goods, the value of services performed to deliver goods to the border of the exporting country and from the border of the exporting country to the border of importing country.</a:t>
            </a:r>
          </a:p>
          <a:p>
            <a:endParaRPr lang="en-US" dirty="0"/>
          </a:p>
          <a:p>
            <a:r>
              <a:rPr lang="en-US" dirty="0"/>
              <a:t>Countries are also </a:t>
            </a:r>
            <a:r>
              <a:rPr lang="en-US" b="1" dirty="0"/>
              <a:t>encouraged</a:t>
            </a:r>
            <a:r>
              <a:rPr lang="en-US" dirty="0"/>
              <a:t> to compile FOB-type value of imported goods.</a:t>
            </a:r>
          </a:p>
          <a:p>
            <a:endParaRPr lang="en-US" dirty="0"/>
          </a:p>
          <a:p>
            <a:endParaRPr lang="en-US" dirty="0"/>
          </a:p>
        </p:txBody>
      </p:sp>
      <p:sp>
        <p:nvSpPr>
          <p:cNvPr id="4" name="Text Placeholder 3">
            <a:extLst>
              <a:ext uri="{FF2B5EF4-FFF2-40B4-BE49-F238E27FC236}">
                <a16:creationId xmlns:a16="http://schemas.microsoft.com/office/drawing/2014/main" id="{1F5BFDFB-7A18-4085-71C2-3B83FC7FE382}"/>
              </a:ext>
            </a:extLst>
          </p:cNvPr>
          <p:cNvSpPr>
            <a:spLocks noGrp="1"/>
          </p:cNvSpPr>
          <p:nvPr>
            <p:ph type="body" sz="quarter" idx="11"/>
          </p:nvPr>
        </p:nvSpPr>
        <p:spPr/>
        <p:txBody>
          <a:bodyPr/>
          <a:lstStyle/>
          <a:p>
            <a:r>
              <a:rPr lang="en-US" dirty="0"/>
              <a:t>FOB and CIF</a:t>
            </a:r>
          </a:p>
        </p:txBody>
      </p:sp>
      <p:sp>
        <p:nvSpPr>
          <p:cNvPr id="5" name="Text Placeholder 4">
            <a:extLst>
              <a:ext uri="{FF2B5EF4-FFF2-40B4-BE49-F238E27FC236}">
                <a16:creationId xmlns:a16="http://schemas.microsoft.com/office/drawing/2014/main" id="{E019691C-0EA0-2F37-0987-096ADC3CE0E0}"/>
              </a:ext>
            </a:extLst>
          </p:cNvPr>
          <p:cNvSpPr>
            <a:spLocks noGrp="1"/>
          </p:cNvSpPr>
          <p:nvPr>
            <p:ph type="body" sz="quarter" idx="12"/>
          </p:nvPr>
        </p:nvSpPr>
        <p:spPr/>
        <p:txBody>
          <a:bodyPr/>
          <a:lstStyle/>
          <a:p>
            <a:r>
              <a:rPr lang="en-US" dirty="0"/>
              <a:t>Valuation</a:t>
            </a:r>
          </a:p>
        </p:txBody>
      </p:sp>
      <p:pic>
        <p:nvPicPr>
          <p:cNvPr id="11" name="Content Placeholder 10" descr="A diagram of a truck&#10;&#10;AI-generated content may be incorrect.">
            <a:extLst>
              <a:ext uri="{FF2B5EF4-FFF2-40B4-BE49-F238E27FC236}">
                <a16:creationId xmlns:a16="http://schemas.microsoft.com/office/drawing/2014/main" id="{2D7AC61B-9547-22F6-0F3E-BC4A60EB16D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55359" y="2076265"/>
            <a:ext cx="5994326" cy="3084458"/>
          </a:xfrm>
        </p:spPr>
      </p:pic>
    </p:spTree>
    <p:extLst>
      <p:ext uri="{BB962C8B-B14F-4D97-AF65-F5344CB8AC3E}">
        <p14:creationId xmlns:p14="http://schemas.microsoft.com/office/powerpoint/2010/main" val="329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CB7978-CBE6-B8B2-32A5-652720622580}"/>
              </a:ext>
            </a:extLst>
          </p:cNvPr>
          <p:cNvSpPr>
            <a:spLocks noGrp="1"/>
          </p:cNvSpPr>
          <p:nvPr>
            <p:ph sz="half" idx="1"/>
          </p:nvPr>
        </p:nvSpPr>
        <p:spPr>
          <a:xfrm>
            <a:off x="603504" y="1873189"/>
            <a:ext cx="5609406" cy="4303774"/>
          </a:xfrm>
        </p:spPr>
        <p:txBody>
          <a:bodyPr>
            <a:normAutofit fontScale="92500" lnSpcReduction="20000"/>
          </a:bodyPr>
          <a:lstStyle/>
          <a:p>
            <a:r>
              <a:rPr lang="en-US" sz="1900" dirty="0"/>
              <a:t>Value that the seller charges the buyer and represents the value of an expected direct payment</a:t>
            </a:r>
          </a:p>
          <a:p>
            <a:endParaRPr lang="en-US" sz="1900" dirty="0"/>
          </a:p>
          <a:p>
            <a:r>
              <a:rPr lang="en-US" sz="1900" dirty="0"/>
              <a:t>The terms of delivery indicate the scope of costs included in the given invoice value.</a:t>
            </a:r>
          </a:p>
          <a:p>
            <a:endParaRPr lang="en-US" sz="1900" dirty="0"/>
          </a:p>
          <a:p>
            <a:r>
              <a:rPr lang="en-US" sz="1900" dirty="0"/>
              <a:t>Do NOT share a uniform point of valuation across transactions.</a:t>
            </a:r>
          </a:p>
          <a:p>
            <a:endParaRPr lang="en-US" sz="1900" dirty="0"/>
          </a:p>
          <a:p>
            <a:r>
              <a:rPr lang="en-US" sz="1900" dirty="0"/>
              <a:t>Corresponds more closely with the change of ownership principle in SNA and BOP. Might be adopted in future updates of both manuals.</a:t>
            </a:r>
          </a:p>
          <a:p>
            <a:endParaRPr lang="en-US" sz="1900" dirty="0"/>
          </a:p>
          <a:p>
            <a:r>
              <a:rPr lang="en-US" sz="1900" dirty="0"/>
              <a:t>Countries are encouraged to record invoice values. Should be noted that adoption for BOP would introduce an additional source of discrepancy between IMTS and the goods account.</a:t>
            </a:r>
          </a:p>
          <a:p>
            <a:endParaRPr lang="en-US" dirty="0"/>
          </a:p>
        </p:txBody>
      </p:sp>
      <p:pic>
        <p:nvPicPr>
          <p:cNvPr id="8" name="Content Placeholder 7" descr="A diagram of a cargo ship&#10;&#10;AI-generated content may be incorrect.">
            <a:extLst>
              <a:ext uri="{FF2B5EF4-FFF2-40B4-BE49-F238E27FC236}">
                <a16:creationId xmlns:a16="http://schemas.microsoft.com/office/drawing/2014/main" id="{B1AE4D24-FAE6-364C-0C6B-DE4045BED9F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2624" y="1712827"/>
            <a:ext cx="5257800" cy="3288859"/>
          </a:xfrm>
        </p:spPr>
      </p:pic>
      <p:sp>
        <p:nvSpPr>
          <p:cNvPr id="4" name="Text Placeholder 3">
            <a:extLst>
              <a:ext uri="{FF2B5EF4-FFF2-40B4-BE49-F238E27FC236}">
                <a16:creationId xmlns:a16="http://schemas.microsoft.com/office/drawing/2014/main" id="{0990D1DE-9990-39F7-12F3-16515D70980D}"/>
              </a:ext>
            </a:extLst>
          </p:cNvPr>
          <p:cNvSpPr>
            <a:spLocks noGrp="1"/>
          </p:cNvSpPr>
          <p:nvPr>
            <p:ph type="body" sz="quarter" idx="11"/>
          </p:nvPr>
        </p:nvSpPr>
        <p:spPr/>
        <p:txBody>
          <a:bodyPr/>
          <a:lstStyle/>
          <a:p>
            <a:r>
              <a:rPr lang="en-US" dirty="0"/>
              <a:t>Invoice value </a:t>
            </a:r>
            <a:r>
              <a:rPr lang="en-US" dirty="0">
                <a:solidFill>
                  <a:srgbClr val="00B050"/>
                </a:solidFill>
              </a:rPr>
              <a:t>(NEW)</a:t>
            </a:r>
          </a:p>
        </p:txBody>
      </p:sp>
      <p:sp>
        <p:nvSpPr>
          <p:cNvPr id="5" name="Text Placeholder 4">
            <a:extLst>
              <a:ext uri="{FF2B5EF4-FFF2-40B4-BE49-F238E27FC236}">
                <a16:creationId xmlns:a16="http://schemas.microsoft.com/office/drawing/2014/main" id="{BB699B31-8E35-D48E-5DBC-484851E3688F}"/>
              </a:ext>
            </a:extLst>
          </p:cNvPr>
          <p:cNvSpPr>
            <a:spLocks noGrp="1"/>
          </p:cNvSpPr>
          <p:nvPr>
            <p:ph type="body" sz="quarter" idx="12"/>
          </p:nvPr>
        </p:nvSpPr>
        <p:spPr/>
        <p:txBody>
          <a:bodyPr/>
          <a:lstStyle/>
          <a:p>
            <a:r>
              <a:rPr lang="en-US" dirty="0"/>
              <a:t>Valuation</a:t>
            </a:r>
          </a:p>
        </p:txBody>
      </p:sp>
      <p:sp>
        <p:nvSpPr>
          <p:cNvPr id="3" name="TextBox 2">
            <a:extLst>
              <a:ext uri="{FF2B5EF4-FFF2-40B4-BE49-F238E27FC236}">
                <a16:creationId xmlns:a16="http://schemas.microsoft.com/office/drawing/2014/main" id="{DDBFB114-4ACD-B5F5-2AE5-568046A786CA}"/>
              </a:ext>
            </a:extLst>
          </p:cNvPr>
          <p:cNvSpPr txBox="1"/>
          <p:nvPr/>
        </p:nvSpPr>
        <p:spPr>
          <a:xfrm>
            <a:off x="8517699" y="5381068"/>
            <a:ext cx="1816274" cy="400110"/>
          </a:xfrm>
          <a:prstGeom prst="rect">
            <a:avLst/>
          </a:prstGeom>
          <a:noFill/>
        </p:spPr>
        <p:txBody>
          <a:bodyPr wrap="square" rtlCol="0">
            <a:spAutoFit/>
          </a:bodyPr>
          <a:lstStyle/>
          <a:p>
            <a:r>
              <a:rPr lang="en-US" sz="2000" i="1" dirty="0">
                <a:solidFill>
                  <a:srgbClr val="FF0000"/>
                </a:solidFill>
                <a:latin typeface="Roboto" panose="02000000000000000000" pitchFamily="2" charset="0"/>
                <a:ea typeface="Roboto" panose="02000000000000000000" pitchFamily="2" charset="0"/>
                <a:cs typeface="Roboto" panose="02000000000000000000" pitchFamily="2" charset="0"/>
              </a:rPr>
              <a:t>Example</a:t>
            </a:r>
          </a:p>
        </p:txBody>
      </p:sp>
    </p:spTree>
    <p:extLst>
      <p:ext uri="{BB962C8B-B14F-4D97-AF65-F5344CB8AC3E}">
        <p14:creationId xmlns:p14="http://schemas.microsoft.com/office/powerpoint/2010/main" val="71552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198C5-1AAC-4E57-5473-BB63601DCF3B}"/>
              </a:ext>
            </a:extLst>
          </p:cNvPr>
          <p:cNvSpPr>
            <a:spLocks noGrp="1"/>
          </p:cNvSpPr>
          <p:nvPr>
            <p:ph type="body" sz="quarter" idx="10"/>
          </p:nvPr>
        </p:nvSpPr>
        <p:spPr>
          <a:xfrm>
            <a:off x="599569" y="3979529"/>
            <a:ext cx="8326012" cy="2150731"/>
          </a:xfrm>
        </p:spPr>
        <p:txBody>
          <a:bodyPr/>
          <a:lstStyle/>
          <a:p>
            <a:endParaRPr lang="en-US" dirty="0"/>
          </a:p>
        </p:txBody>
      </p:sp>
      <p:sp>
        <p:nvSpPr>
          <p:cNvPr id="3" name="Text Placeholder 2">
            <a:extLst>
              <a:ext uri="{FF2B5EF4-FFF2-40B4-BE49-F238E27FC236}">
                <a16:creationId xmlns:a16="http://schemas.microsoft.com/office/drawing/2014/main" id="{356929AA-6046-C135-18B4-8607D2F3062E}"/>
              </a:ext>
            </a:extLst>
          </p:cNvPr>
          <p:cNvSpPr>
            <a:spLocks noGrp="1"/>
          </p:cNvSpPr>
          <p:nvPr>
            <p:ph type="body" sz="quarter" idx="11"/>
          </p:nvPr>
        </p:nvSpPr>
        <p:spPr/>
        <p:txBody>
          <a:bodyPr/>
          <a:lstStyle/>
          <a:p>
            <a:r>
              <a:rPr lang="en-US" dirty="0"/>
              <a:t>Comparison of different types of valuation</a:t>
            </a:r>
          </a:p>
        </p:txBody>
      </p:sp>
      <p:sp>
        <p:nvSpPr>
          <p:cNvPr id="4" name="Text Placeholder 3">
            <a:extLst>
              <a:ext uri="{FF2B5EF4-FFF2-40B4-BE49-F238E27FC236}">
                <a16:creationId xmlns:a16="http://schemas.microsoft.com/office/drawing/2014/main" id="{04BDE555-6066-A7BA-D838-63040B810E30}"/>
              </a:ext>
            </a:extLst>
          </p:cNvPr>
          <p:cNvSpPr>
            <a:spLocks noGrp="1"/>
          </p:cNvSpPr>
          <p:nvPr>
            <p:ph type="body" sz="quarter" idx="12"/>
          </p:nvPr>
        </p:nvSpPr>
        <p:spPr/>
        <p:txBody>
          <a:bodyPr/>
          <a:lstStyle/>
          <a:p>
            <a:r>
              <a:rPr lang="en-US" dirty="0"/>
              <a:t>Valuation</a:t>
            </a:r>
          </a:p>
        </p:txBody>
      </p:sp>
      <p:pic>
        <p:nvPicPr>
          <p:cNvPr id="1026" name="Picture 2">
            <a:extLst>
              <a:ext uri="{FF2B5EF4-FFF2-40B4-BE49-F238E27FC236}">
                <a16:creationId xmlns:a16="http://schemas.microsoft.com/office/drawing/2014/main" id="{D7CC5614-7FAA-27B7-1B72-174E00F13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355" y="1625130"/>
            <a:ext cx="4893191" cy="508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4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E3C045-D405-32BC-B422-778B6773DE51}"/>
              </a:ext>
            </a:extLst>
          </p:cNvPr>
          <p:cNvSpPr>
            <a:spLocks noGrp="1"/>
          </p:cNvSpPr>
          <p:nvPr>
            <p:ph sz="half" idx="1"/>
          </p:nvPr>
        </p:nvSpPr>
        <p:spPr>
          <a:xfrm>
            <a:off x="603503" y="1873189"/>
            <a:ext cx="8189767" cy="4303774"/>
          </a:xfrm>
        </p:spPr>
        <p:txBody>
          <a:bodyPr/>
          <a:lstStyle/>
          <a:p>
            <a:r>
              <a:rPr lang="en-US" dirty="0">
                <a:solidFill>
                  <a:srgbClr val="00B050"/>
                </a:solidFill>
              </a:rPr>
              <a:t>(NEW) </a:t>
            </a:r>
            <a:r>
              <a:rPr lang="en-US" dirty="0"/>
              <a:t>Coins of </a:t>
            </a:r>
            <a:r>
              <a:rPr lang="en-US" i="1" dirty="0"/>
              <a:t>precious metals </a:t>
            </a:r>
            <a:r>
              <a:rPr lang="en-US" dirty="0"/>
              <a:t>(of legal tender but essentially not in circulation) be valued at the transaction value rather than at their face value.</a:t>
            </a:r>
          </a:p>
          <a:p>
            <a:endParaRPr lang="en-US" dirty="0"/>
          </a:p>
          <a:p>
            <a:r>
              <a:rPr lang="en-US" dirty="0"/>
              <a:t>Banknotes and securities </a:t>
            </a:r>
            <a:r>
              <a:rPr lang="en-US" i="1" dirty="0"/>
              <a:t>not in circulation </a:t>
            </a:r>
            <a:r>
              <a:rPr lang="en-US" dirty="0"/>
              <a:t>be valued at the transaction value of the printed paper rather than at their face value.</a:t>
            </a:r>
          </a:p>
          <a:p>
            <a:endParaRPr lang="en-US" dirty="0"/>
          </a:p>
          <a:p>
            <a:r>
              <a:rPr lang="en-US" dirty="0"/>
              <a:t>Media, whether or not recorded be valued at their full transaction value (and not at the value of unrecorded media). Media carrying customized software are to be excluded.</a:t>
            </a:r>
          </a:p>
          <a:p>
            <a:endParaRPr lang="en-US" dirty="0"/>
          </a:p>
          <a:p>
            <a:r>
              <a:rPr lang="en-US" dirty="0"/>
              <a:t>Electricity, gas, oil and water be valued net of any delivery charges not included according to FOB- or CIF type valuation.</a:t>
            </a:r>
          </a:p>
        </p:txBody>
      </p:sp>
      <p:sp>
        <p:nvSpPr>
          <p:cNvPr id="4" name="Text Placeholder 3">
            <a:extLst>
              <a:ext uri="{FF2B5EF4-FFF2-40B4-BE49-F238E27FC236}">
                <a16:creationId xmlns:a16="http://schemas.microsoft.com/office/drawing/2014/main" id="{2C91D290-9EE4-EA0C-D14F-614079BB9C67}"/>
              </a:ext>
            </a:extLst>
          </p:cNvPr>
          <p:cNvSpPr>
            <a:spLocks noGrp="1"/>
          </p:cNvSpPr>
          <p:nvPr>
            <p:ph type="body" sz="quarter" idx="11"/>
          </p:nvPr>
        </p:nvSpPr>
        <p:spPr/>
        <p:txBody>
          <a:bodyPr/>
          <a:lstStyle/>
          <a:p>
            <a:r>
              <a:rPr lang="en-US" dirty="0"/>
              <a:t>Selected issues</a:t>
            </a:r>
          </a:p>
        </p:txBody>
      </p:sp>
      <p:sp>
        <p:nvSpPr>
          <p:cNvPr id="5" name="Text Placeholder 4">
            <a:extLst>
              <a:ext uri="{FF2B5EF4-FFF2-40B4-BE49-F238E27FC236}">
                <a16:creationId xmlns:a16="http://schemas.microsoft.com/office/drawing/2014/main" id="{3C346E92-12E0-A2D2-13AF-2633BE243BFE}"/>
              </a:ext>
            </a:extLst>
          </p:cNvPr>
          <p:cNvSpPr>
            <a:spLocks noGrp="1"/>
          </p:cNvSpPr>
          <p:nvPr>
            <p:ph type="body" sz="quarter" idx="12"/>
          </p:nvPr>
        </p:nvSpPr>
        <p:spPr/>
        <p:txBody>
          <a:bodyPr/>
          <a:lstStyle/>
          <a:p>
            <a:r>
              <a:rPr lang="en-US" dirty="0"/>
              <a:t>Valuation</a:t>
            </a:r>
          </a:p>
        </p:txBody>
      </p:sp>
      <p:pic>
        <p:nvPicPr>
          <p:cNvPr id="2050" name="Picture 2" descr="1 Krugerrand - South Africa - Numista">
            <a:extLst>
              <a:ext uri="{FF2B5EF4-FFF2-40B4-BE49-F238E27FC236}">
                <a16:creationId xmlns:a16="http://schemas.microsoft.com/office/drawing/2014/main" id="{D636CF0E-033B-F043-9224-CC16250BF0A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332436" y="1873189"/>
            <a:ext cx="1853308" cy="18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2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03725-CD62-380B-6240-B003CBED8F12}"/>
              </a:ext>
            </a:extLst>
          </p:cNvPr>
          <p:cNvSpPr>
            <a:spLocks noGrp="1"/>
          </p:cNvSpPr>
          <p:nvPr>
            <p:ph type="body" sz="quarter" idx="10"/>
          </p:nvPr>
        </p:nvSpPr>
        <p:spPr/>
        <p:txBody>
          <a:bodyPr>
            <a:normAutofit lnSpcReduction="10000"/>
          </a:bodyPr>
          <a:lstStyle/>
          <a:p>
            <a:r>
              <a:rPr lang="en-US" dirty="0"/>
              <a:t>Goods under financial lease be valued based on the prices of similar goods crossing borders as the result of sale.</a:t>
            </a:r>
          </a:p>
          <a:p>
            <a:endParaRPr lang="en-US" dirty="0"/>
          </a:p>
          <a:p>
            <a:r>
              <a:rPr lang="en-US" dirty="0"/>
              <a:t>Goods for processing with or without change of ownership be valued at their full value.</a:t>
            </a:r>
          </a:p>
          <a:p>
            <a:endParaRPr lang="en-US" dirty="0"/>
          </a:p>
          <a:p>
            <a:r>
              <a:rPr lang="en-US" dirty="0"/>
              <a:t>Goods sold by </a:t>
            </a:r>
            <a:r>
              <a:rPr lang="en-US" dirty="0" err="1"/>
              <a:t>factoryless</a:t>
            </a:r>
            <a:r>
              <a:rPr lang="en-US" dirty="0"/>
              <a:t> goods producers (FGP) be valued including the value of the intellectual property product provided by the principal.</a:t>
            </a:r>
          </a:p>
          <a:p>
            <a:endParaRPr lang="en-US" dirty="0"/>
          </a:p>
          <a:p>
            <a:r>
              <a:rPr lang="en-US" dirty="0"/>
              <a:t>Returned goods be valued at the initial transaction value.</a:t>
            </a:r>
          </a:p>
          <a:p>
            <a:endParaRPr lang="en-US" dirty="0"/>
          </a:p>
          <a:p>
            <a:r>
              <a:rPr lang="en-US" dirty="0"/>
              <a:t>Goods bundled with services be valued on goods and the value of any services should be excluded.</a:t>
            </a:r>
          </a:p>
          <a:p>
            <a:endParaRPr lang="en-US" dirty="0"/>
          </a:p>
          <a:p>
            <a:r>
              <a:rPr lang="en-US" dirty="0"/>
              <a:t>Goods that cross borders as a result of transactions between related parties, mis-invoicing, etc. be valued at statistical value. </a:t>
            </a:r>
          </a:p>
        </p:txBody>
      </p:sp>
      <p:sp>
        <p:nvSpPr>
          <p:cNvPr id="3" name="Text Placeholder 2">
            <a:extLst>
              <a:ext uri="{FF2B5EF4-FFF2-40B4-BE49-F238E27FC236}">
                <a16:creationId xmlns:a16="http://schemas.microsoft.com/office/drawing/2014/main" id="{BE44F780-380F-73BF-A697-0C8DC5922DE8}"/>
              </a:ext>
            </a:extLst>
          </p:cNvPr>
          <p:cNvSpPr>
            <a:spLocks noGrp="1"/>
          </p:cNvSpPr>
          <p:nvPr>
            <p:ph type="body" sz="quarter" idx="11"/>
          </p:nvPr>
        </p:nvSpPr>
        <p:spPr/>
        <p:txBody>
          <a:bodyPr/>
          <a:lstStyle/>
          <a:p>
            <a:r>
              <a:rPr lang="en-US" dirty="0"/>
              <a:t>Selected issues (continued)</a:t>
            </a:r>
          </a:p>
        </p:txBody>
      </p:sp>
      <p:sp>
        <p:nvSpPr>
          <p:cNvPr id="4" name="Text Placeholder 3">
            <a:extLst>
              <a:ext uri="{FF2B5EF4-FFF2-40B4-BE49-F238E27FC236}">
                <a16:creationId xmlns:a16="http://schemas.microsoft.com/office/drawing/2014/main" id="{E706CE09-A639-2A68-F6D6-B20B717A3C1C}"/>
              </a:ext>
            </a:extLst>
          </p:cNvPr>
          <p:cNvSpPr>
            <a:spLocks noGrp="1"/>
          </p:cNvSpPr>
          <p:nvPr>
            <p:ph type="body" sz="quarter" idx="12"/>
          </p:nvPr>
        </p:nvSpPr>
        <p:spPr/>
        <p:txBody>
          <a:bodyPr/>
          <a:lstStyle/>
          <a:p>
            <a:r>
              <a:rPr lang="en-US" dirty="0"/>
              <a:t>Valuation</a:t>
            </a:r>
          </a:p>
        </p:txBody>
      </p:sp>
    </p:spTree>
    <p:extLst>
      <p:ext uri="{BB962C8B-B14F-4D97-AF65-F5344CB8AC3E}">
        <p14:creationId xmlns:p14="http://schemas.microsoft.com/office/powerpoint/2010/main" val="349201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6D56E-2B69-0454-43E1-08E685DD8AFD}"/>
              </a:ext>
            </a:extLst>
          </p:cNvPr>
          <p:cNvSpPr>
            <a:spLocks noGrp="1"/>
          </p:cNvSpPr>
          <p:nvPr>
            <p:ph type="body" sz="quarter" idx="10"/>
          </p:nvPr>
        </p:nvSpPr>
        <p:spPr/>
        <p:txBody>
          <a:bodyPr/>
          <a:lstStyle/>
          <a:p>
            <a:r>
              <a:rPr lang="en-US" dirty="0"/>
              <a:t>National currency unit is preferable. However, if the national currency is subject to significant fluctuations, it might be appropriate to use a more stable unit of account.</a:t>
            </a:r>
          </a:p>
          <a:p>
            <a:endParaRPr lang="en-US" dirty="0"/>
          </a:p>
          <a:p>
            <a:r>
              <a:rPr lang="en-US" dirty="0"/>
              <a:t>It is </a:t>
            </a:r>
            <a:r>
              <a:rPr lang="en-US" b="1" dirty="0"/>
              <a:t>recommended</a:t>
            </a:r>
            <a:r>
              <a:rPr lang="en-US" dirty="0"/>
              <a:t> that if currency conversion is necessary, exchange rates as published by the competent national authorities should be used.</a:t>
            </a:r>
          </a:p>
          <a:p>
            <a:endParaRPr lang="en-US" dirty="0"/>
          </a:p>
          <a:p>
            <a:r>
              <a:rPr lang="en-US" dirty="0"/>
              <a:t>Both buying and selling rates are available -&gt; use the midpoint between the two. </a:t>
            </a:r>
          </a:p>
          <a:p>
            <a:endParaRPr lang="en-US" dirty="0"/>
          </a:p>
          <a:p>
            <a:r>
              <a:rPr lang="en-US" dirty="0"/>
              <a:t>Multiple official exchange rates -&gt; use actual rate applicable to specific transactions.</a:t>
            </a:r>
          </a:p>
          <a:p>
            <a:endParaRPr lang="en-US" dirty="0"/>
          </a:p>
          <a:p>
            <a:r>
              <a:rPr lang="en-US" dirty="0"/>
              <a:t>IMTS compilers are </a:t>
            </a:r>
            <a:r>
              <a:rPr lang="en-US" b="1" dirty="0"/>
              <a:t>encouraged</a:t>
            </a:r>
            <a:r>
              <a:rPr lang="en-US" dirty="0"/>
              <a:t> to record the invoicing currency -&gt; of great interest to policy makers and balance of payments compilers.</a:t>
            </a:r>
          </a:p>
        </p:txBody>
      </p:sp>
      <p:sp>
        <p:nvSpPr>
          <p:cNvPr id="3" name="Text Placeholder 2">
            <a:extLst>
              <a:ext uri="{FF2B5EF4-FFF2-40B4-BE49-F238E27FC236}">
                <a16:creationId xmlns:a16="http://schemas.microsoft.com/office/drawing/2014/main" id="{FF38466B-419E-58D8-1BB4-C9A72354117D}"/>
              </a:ext>
            </a:extLst>
          </p:cNvPr>
          <p:cNvSpPr>
            <a:spLocks noGrp="1"/>
          </p:cNvSpPr>
          <p:nvPr>
            <p:ph type="body" sz="quarter" idx="11"/>
          </p:nvPr>
        </p:nvSpPr>
        <p:spPr/>
        <p:txBody>
          <a:bodyPr/>
          <a:lstStyle/>
          <a:p>
            <a:r>
              <a:rPr lang="en-US" dirty="0"/>
              <a:t>Trade by currency </a:t>
            </a:r>
            <a:r>
              <a:rPr lang="en-US" dirty="0">
                <a:solidFill>
                  <a:srgbClr val="00B050"/>
                </a:solidFill>
              </a:rPr>
              <a:t>(NEW)</a:t>
            </a:r>
          </a:p>
        </p:txBody>
      </p:sp>
      <p:sp>
        <p:nvSpPr>
          <p:cNvPr id="4" name="Text Placeholder 3">
            <a:extLst>
              <a:ext uri="{FF2B5EF4-FFF2-40B4-BE49-F238E27FC236}">
                <a16:creationId xmlns:a16="http://schemas.microsoft.com/office/drawing/2014/main" id="{9CEDDCB9-0BF8-4ED3-A716-5143D8B65509}"/>
              </a:ext>
            </a:extLst>
          </p:cNvPr>
          <p:cNvSpPr>
            <a:spLocks noGrp="1"/>
          </p:cNvSpPr>
          <p:nvPr>
            <p:ph type="body" sz="quarter" idx="12"/>
          </p:nvPr>
        </p:nvSpPr>
        <p:spPr/>
        <p:txBody>
          <a:bodyPr/>
          <a:lstStyle/>
          <a:p>
            <a:r>
              <a:rPr lang="en-US" dirty="0"/>
              <a:t>Valuation</a:t>
            </a:r>
          </a:p>
        </p:txBody>
      </p:sp>
    </p:spTree>
    <p:extLst>
      <p:ext uri="{BB962C8B-B14F-4D97-AF65-F5344CB8AC3E}">
        <p14:creationId xmlns:p14="http://schemas.microsoft.com/office/powerpoint/2010/main" val="206123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1E4C90-AF1E-17B2-7A1D-16DB36025DE9}"/>
              </a:ext>
            </a:extLst>
          </p:cNvPr>
          <p:cNvSpPr>
            <a:spLocks noGrp="1"/>
          </p:cNvSpPr>
          <p:nvPr>
            <p:ph sz="half" idx="1"/>
          </p:nvPr>
        </p:nvSpPr>
        <p:spPr>
          <a:xfrm>
            <a:off x="603503" y="1873189"/>
            <a:ext cx="6190701" cy="4303774"/>
          </a:xfrm>
        </p:spPr>
        <p:txBody>
          <a:bodyPr>
            <a:normAutofit fontScale="92500" lnSpcReduction="20000"/>
          </a:bodyPr>
          <a:lstStyle/>
          <a:p>
            <a:pPr marL="0" indent="0">
              <a:buNone/>
            </a:pPr>
            <a:r>
              <a:rPr lang="en-US" i="1" dirty="0"/>
              <a:t>Why measure quantity?</a:t>
            </a:r>
          </a:p>
          <a:p>
            <a:pPr marL="0" indent="0">
              <a:buNone/>
            </a:pPr>
            <a:endParaRPr lang="en-US" dirty="0"/>
          </a:p>
          <a:p>
            <a:r>
              <a:rPr lang="en-US" dirty="0"/>
              <a:t>Planning of transport infrastructure.</a:t>
            </a:r>
          </a:p>
          <a:p>
            <a:endParaRPr lang="en-US" dirty="0"/>
          </a:p>
          <a:p>
            <a:r>
              <a:rPr lang="en-US" dirty="0"/>
              <a:t>Energy, agricultural and other commodity balances (e.g. food balance sheets).</a:t>
            </a:r>
          </a:p>
          <a:p>
            <a:endParaRPr lang="en-US" dirty="0"/>
          </a:p>
          <a:p>
            <a:r>
              <a:rPr lang="en-US" dirty="0"/>
              <a:t>System of Environmental Economic Accounts (SEEA), impact of international transport on the environment (e.g. trade in waste and e-waste).</a:t>
            </a:r>
          </a:p>
          <a:p>
            <a:endParaRPr lang="en-US" dirty="0"/>
          </a:p>
          <a:p>
            <a:r>
              <a:rPr lang="en-US" dirty="0"/>
              <a:t>Unit values, verification of trade values.</a:t>
            </a:r>
          </a:p>
          <a:p>
            <a:endParaRPr lang="en-US" dirty="0"/>
          </a:p>
          <a:p>
            <a:r>
              <a:rPr lang="en-US" dirty="0"/>
              <a:t>Reconciliation of asymmetries.</a:t>
            </a:r>
          </a:p>
          <a:p>
            <a:endParaRPr lang="en-US" dirty="0"/>
          </a:p>
          <a:p>
            <a:r>
              <a:rPr lang="en-US" dirty="0"/>
              <a:t>Trade indices.</a:t>
            </a:r>
          </a:p>
        </p:txBody>
      </p:sp>
      <p:pic>
        <p:nvPicPr>
          <p:cNvPr id="7" name="Content Placeholder 6">
            <a:extLst>
              <a:ext uri="{FF2B5EF4-FFF2-40B4-BE49-F238E27FC236}">
                <a16:creationId xmlns:a16="http://schemas.microsoft.com/office/drawing/2014/main" id="{2A189D6D-12BC-970D-FBEF-D4F1620095F3}"/>
              </a:ext>
            </a:extLst>
          </p:cNvPr>
          <p:cNvPicPr>
            <a:picLocks noGrp="1" noChangeAspect="1"/>
          </p:cNvPicPr>
          <p:nvPr>
            <p:ph sz="half" idx="2"/>
          </p:nvPr>
        </p:nvPicPr>
        <p:blipFill>
          <a:blip r:embed="rId2"/>
          <a:stretch>
            <a:fillRect/>
          </a:stretch>
        </p:blipFill>
        <p:spPr>
          <a:xfrm>
            <a:off x="7031614" y="1450475"/>
            <a:ext cx="3515884" cy="2327038"/>
          </a:xfrm>
        </p:spPr>
      </p:pic>
      <p:sp>
        <p:nvSpPr>
          <p:cNvPr id="4" name="Text Placeholder 3">
            <a:extLst>
              <a:ext uri="{FF2B5EF4-FFF2-40B4-BE49-F238E27FC236}">
                <a16:creationId xmlns:a16="http://schemas.microsoft.com/office/drawing/2014/main" id="{6B4DE141-5A9B-FAA2-9B80-25DBB1E5DDE9}"/>
              </a:ext>
            </a:extLst>
          </p:cNvPr>
          <p:cNvSpPr>
            <a:spLocks noGrp="1"/>
          </p:cNvSpPr>
          <p:nvPr>
            <p:ph type="body" sz="quarter" idx="11"/>
          </p:nvPr>
        </p:nvSpPr>
        <p:spPr/>
        <p:txBody>
          <a:bodyPr/>
          <a:lstStyle/>
          <a:p>
            <a:r>
              <a:rPr lang="en-US" dirty="0"/>
              <a:t>Quantity measurement</a:t>
            </a:r>
          </a:p>
        </p:txBody>
      </p:sp>
      <p:sp>
        <p:nvSpPr>
          <p:cNvPr id="5" name="Text Placeholder 4">
            <a:extLst>
              <a:ext uri="{FF2B5EF4-FFF2-40B4-BE49-F238E27FC236}">
                <a16:creationId xmlns:a16="http://schemas.microsoft.com/office/drawing/2014/main" id="{48EF56BD-79A7-DFC8-91D9-A150A40B9B6D}"/>
              </a:ext>
            </a:extLst>
          </p:cNvPr>
          <p:cNvSpPr>
            <a:spLocks noGrp="1"/>
          </p:cNvSpPr>
          <p:nvPr>
            <p:ph type="body" sz="quarter" idx="12"/>
          </p:nvPr>
        </p:nvSpPr>
        <p:spPr/>
        <p:txBody>
          <a:bodyPr/>
          <a:lstStyle/>
          <a:p>
            <a:r>
              <a:rPr lang="en-US" dirty="0"/>
              <a:t>Quantity</a:t>
            </a:r>
          </a:p>
        </p:txBody>
      </p:sp>
      <p:pic>
        <p:nvPicPr>
          <p:cNvPr id="9" name="Picture 8">
            <a:extLst>
              <a:ext uri="{FF2B5EF4-FFF2-40B4-BE49-F238E27FC236}">
                <a16:creationId xmlns:a16="http://schemas.microsoft.com/office/drawing/2014/main" id="{76DF5145-A35F-EE6E-9F01-6AA348DD013E}"/>
              </a:ext>
            </a:extLst>
          </p:cNvPr>
          <p:cNvPicPr>
            <a:picLocks noChangeAspect="1"/>
          </p:cNvPicPr>
          <p:nvPr/>
        </p:nvPicPr>
        <p:blipFill>
          <a:blip r:embed="rId3"/>
          <a:stretch>
            <a:fillRect/>
          </a:stretch>
        </p:blipFill>
        <p:spPr>
          <a:xfrm>
            <a:off x="7031614" y="4177114"/>
            <a:ext cx="4544303" cy="2159891"/>
          </a:xfrm>
          <a:prstGeom prst="rect">
            <a:avLst/>
          </a:prstGeom>
        </p:spPr>
      </p:pic>
    </p:spTree>
    <p:extLst>
      <p:ext uri="{BB962C8B-B14F-4D97-AF65-F5344CB8AC3E}">
        <p14:creationId xmlns:p14="http://schemas.microsoft.com/office/powerpoint/2010/main" val="5740003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A Update Timeline3" id="{7B903F04-7058-4004-802D-FF313020E35E}" vid="{6D7FCEA7-4F05-4536-9E32-980C29518D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cfc03cda-bc36-4859-b431-cc9043cb45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19F519AFC9644FB8D3D4B9DB76C27E" ma:contentTypeVersion="18" ma:contentTypeDescription="Create a new document." ma:contentTypeScope="" ma:versionID="0b957bb7963042d4a5e414c211d97b08">
  <xsd:schema xmlns:xsd="http://www.w3.org/2001/XMLSchema" xmlns:xs="http://www.w3.org/2001/XMLSchema" xmlns:p="http://schemas.microsoft.com/office/2006/metadata/properties" xmlns:ns2="cfc03cda-bc36-4859-b431-cc9043cb4594" xmlns:ns3="4774538e-7891-43b6-a84b-740af6ca28fe" xmlns:ns4="985ec44e-1bab-4c0b-9df0-6ba128686fc9" targetNamespace="http://schemas.microsoft.com/office/2006/metadata/properties" ma:root="true" ma:fieldsID="b86b21f3dfa4e337314fa6398e7dd9d8" ns2:_="" ns3:_="" ns4:_="">
    <xsd:import namespace="cfc03cda-bc36-4859-b431-cc9043cb4594"/>
    <xsd:import namespace="4774538e-7891-43b6-a84b-740af6ca28f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03cda-bc36-4859-b431-cc9043cb4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74538e-7891-43b6-a84b-740af6ca2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8821def-ab9c-48d5-91c1-11f7b21153fe}" ma:internalName="TaxCatchAll" ma:showField="CatchAllData" ma:web="4774538e-7891-43b6-a84b-740af6ca2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3D04B-AA8B-471B-95C8-11139D169319}">
  <ds:schemaRefs>
    <ds:schemaRef ds:uri="http://www.w3.org/XML/1998/namespace"/>
    <ds:schemaRef ds:uri="http://purl.org/dc/elements/1.1/"/>
    <ds:schemaRef ds:uri="http://schemas.microsoft.com/office/2006/documentManagement/types"/>
    <ds:schemaRef ds:uri="cfc03cda-bc36-4859-b431-cc9043cb4594"/>
    <ds:schemaRef ds:uri="http://purl.org/dc/dcmitype/"/>
    <ds:schemaRef ds:uri="http://schemas.microsoft.com/office/2006/metadata/properties"/>
    <ds:schemaRef ds:uri="4774538e-7891-43b6-a84b-740af6ca28fe"/>
    <ds:schemaRef ds:uri="http://purl.org/dc/terms/"/>
    <ds:schemaRef ds:uri="http://schemas.microsoft.com/office/infopath/2007/PartnerControls"/>
    <ds:schemaRef ds:uri="http://schemas.openxmlformats.org/package/2006/metadata/core-properties"/>
    <ds:schemaRef ds:uri="985ec44e-1bab-4c0b-9df0-6ba128686fc9"/>
  </ds:schemaRefs>
</ds:datastoreItem>
</file>

<file path=customXml/itemProps2.xml><?xml version="1.0" encoding="utf-8"?>
<ds:datastoreItem xmlns:ds="http://schemas.openxmlformats.org/officeDocument/2006/customXml" ds:itemID="{1D18B781-C295-4B55-B1BB-71E5708EF1F0}">
  <ds:schemaRefs>
    <ds:schemaRef ds:uri="http://schemas.microsoft.com/sharepoint/v3/contenttype/forms"/>
  </ds:schemaRefs>
</ds:datastoreItem>
</file>

<file path=customXml/itemProps3.xml><?xml version="1.0" encoding="utf-8"?>
<ds:datastoreItem xmlns:ds="http://schemas.openxmlformats.org/officeDocument/2006/customXml" ds:itemID="{309D46D1-AC4F-4AA2-A177-037C32099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03cda-bc36-4859-b431-cc9043cb4594"/>
    <ds:schemaRef ds:uri="4774538e-7891-43b6-a84b-740af6ca28fe"/>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8632</TotalTime>
  <Words>2178</Words>
  <Application>Microsoft Office PowerPoint</Application>
  <PresentationFormat>Widescreen</PresentationFormat>
  <Paragraphs>300</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vt:lpstr>
      <vt:lpstr>Montserrat</vt:lpstr>
      <vt:lpstr>Roboto</vt:lpstr>
      <vt:lpstr>Times New Roman</vt:lpstr>
      <vt:lpstr>Wingdings</vt:lpstr>
      <vt:lpstr>1_Office Theme</vt:lpstr>
      <vt:lpstr>PowerPoint Presentation</vt:lpstr>
      <vt:lpstr>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Markie Muryawan</dc:creator>
  <cp:lastModifiedBy>Habibur Khan</cp:lastModifiedBy>
  <cp:revision>62</cp:revision>
  <cp:lastPrinted>2015-05-05T19:02:03Z</cp:lastPrinted>
  <dcterms:created xsi:type="dcterms:W3CDTF">2003-09-08T09:07:59Z</dcterms:created>
  <dcterms:modified xsi:type="dcterms:W3CDTF">2025-04-15T01:23:16Z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0x0101000719F519AFC9644FB8D3D4B9DB76C27E</vt:lpwstr>
  </property>
  <property fmtid="{D5CDD505-2E9C-101B-9397-08002B2CF9AE}" pid="3" name="Order">
    <vt:r8>1347200</vt:r8>
  </property>
  <property fmtid="{D5CDD505-2E9C-101B-9397-08002B2CF9AE}" pid="4" name="MediaServiceImageTags">
    <vt:lpwstr/>
  </property>
</Properties>
</file>